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7125" r:id="rId1"/>
    <p:sldMasterId id="2147487317" r:id="rId2"/>
  </p:sldMasterIdLst>
  <p:notesMasterIdLst>
    <p:notesMasterId r:id="rId21"/>
  </p:notesMasterIdLst>
  <p:handoutMasterIdLst>
    <p:handoutMasterId r:id="rId22"/>
  </p:handoutMasterIdLst>
  <p:sldIdLst>
    <p:sldId id="585" r:id="rId3"/>
    <p:sldId id="586" r:id="rId4"/>
    <p:sldId id="598" r:id="rId5"/>
    <p:sldId id="588" r:id="rId6"/>
    <p:sldId id="593" r:id="rId7"/>
    <p:sldId id="594" r:id="rId8"/>
    <p:sldId id="595" r:id="rId9"/>
    <p:sldId id="589" r:id="rId10"/>
    <p:sldId id="590" r:id="rId11"/>
    <p:sldId id="596" r:id="rId12"/>
    <p:sldId id="602" r:id="rId13"/>
    <p:sldId id="597" r:id="rId14"/>
    <p:sldId id="603" r:id="rId15"/>
    <p:sldId id="605" r:id="rId16"/>
    <p:sldId id="600" r:id="rId17"/>
    <p:sldId id="601" r:id="rId18"/>
    <p:sldId id="606" r:id="rId19"/>
    <p:sldId id="592" r:id="rId20"/>
  </p:sldIdLst>
  <p:sldSz cx="9144000" cy="6858000" type="screen4x3"/>
  <p:notesSz cx="6858000" cy="9947275"/>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ffice" initials="o" lastIdx="1" clrIdx="0">
    <p:extLst>
      <p:ext uri="{19B8F6BF-5375-455C-9EA6-DF929625EA0E}">
        <p15:presenceInfo xmlns:p15="http://schemas.microsoft.com/office/powerpoint/2012/main" userId="S::office365_ad088@uqvschoolo.onmicrosoft.com::6751abff-6d45-40d7-81dd-75fc8513de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FF99"/>
    <a:srgbClr val="0000FF"/>
    <a:srgbClr val="800000"/>
    <a:srgbClr val="663300"/>
    <a:srgbClr val="660033"/>
    <a:srgbClr val="AAD9D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07"/>
  </p:normalViewPr>
  <p:slideViewPr>
    <p:cSldViewPr>
      <p:cViewPr varScale="1">
        <p:scale>
          <a:sx n="108" d="100"/>
          <a:sy n="108" d="100"/>
        </p:scale>
        <p:origin x="1704" y="96"/>
      </p:cViewPr>
      <p:guideLst>
        <p:guide orient="horz" pos="2160"/>
        <p:guide pos="2880"/>
      </p:guideLst>
    </p:cSldViewPr>
  </p:slideViewPr>
  <p:notesTextViewPr>
    <p:cViewPr>
      <p:scale>
        <a:sx n="1" d="1"/>
        <a:sy n="1" d="1"/>
      </p:scale>
      <p:origin x="0" y="0"/>
    </p:cViewPr>
  </p:notesTextViewPr>
  <p:sorterViewPr>
    <p:cViewPr varScale="1">
      <p:scale>
        <a:sx n="1" d="1"/>
        <a:sy n="1" d="1"/>
      </p:scale>
      <p:origin x="0" y="-186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07T20:20:25.353" idx="1">
    <p:pos x="4992" y="1008"/>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3388" cy="498475"/>
          </a:xfrm>
          <a:prstGeom prst="rect">
            <a:avLst/>
          </a:prstGeom>
        </p:spPr>
        <p:txBody>
          <a:bodyPr vert="horz" wrap="square" lIns="91678" tIns="45839" rIns="91678" bIns="45839" numCol="1" anchor="t" anchorCtr="0" compatLnSpc="1">
            <a:prstTxWarp prst="textNoShape">
              <a:avLst/>
            </a:prstTxWarp>
          </a:bodyPr>
          <a:lstStyle>
            <a:lvl1pPr>
              <a:defRPr sz="1200">
                <a:latin typeface="Arial" charset="0"/>
                <a:ea typeface="ＭＳ Ｐゴシック" charset="0"/>
                <a:cs typeface="Arial" charset="0"/>
              </a:defRPr>
            </a:lvl1pPr>
          </a:lstStyle>
          <a:p>
            <a:pPr>
              <a:defRPr/>
            </a:pPr>
            <a:endParaRPr lang="en-US"/>
          </a:p>
        </p:txBody>
      </p:sp>
      <p:sp>
        <p:nvSpPr>
          <p:cNvPr id="3" name="Date Placeholder 2"/>
          <p:cNvSpPr>
            <a:spLocks noGrp="1"/>
          </p:cNvSpPr>
          <p:nvPr>
            <p:ph type="dt" sz="quarter" idx="1"/>
          </p:nvPr>
        </p:nvSpPr>
        <p:spPr>
          <a:xfrm>
            <a:off x="3883025" y="0"/>
            <a:ext cx="2973388" cy="498475"/>
          </a:xfrm>
          <a:prstGeom prst="rect">
            <a:avLst/>
          </a:prstGeom>
        </p:spPr>
        <p:txBody>
          <a:bodyPr vert="horz" wrap="square" lIns="91678" tIns="45839" rIns="91678" bIns="45839" numCol="1" anchor="t" anchorCtr="0" compatLnSpc="1">
            <a:prstTxWarp prst="textNoShape">
              <a:avLst/>
            </a:prstTxWarp>
          </a:bodyPr>
          <a:lstStyle>
            <a:lvl1pPr algn="r">
              <a:defRPr sz="1200"/>
            </a:lvl1pPr>
          </a:lstStyle>
          <a:p>
            <a:pPr>
              <a:defRPr/>
            </a:pPr>
            <a:fld id="{63F46519-2E28-4F75-89E6-3A27A98FE3EE}" type="datetimeFigureOut">
              <a:rPr lang="en-US" altLang="en-US"/>
              <a:pPr>
                <a:defRPr/>
              </a:pPr>
              <a:t>08-Nov-20</a:t>
            </a:fld>
            <a:endParaRPr lang="en-US" altLang="en-US"/>
          </a:p>
        </p:txBody>
      </p:sp>
      <p:sp>
        <p:nvSpPr>
          <p:cNvPr id="4" name="Footer Placeholder 3"/>
          <p:cNvSpPr>
            <a:spLocks noGrp="1"/>
          </p:cNvSpPr>
          <p:nvPr>
            <p:ph type="ftr" sz="quarter" idx="2"/>
          </p:nvPr>
        </p:nvSpPr>
        <p:spPr>
          <a:xfrm>
            <a:off x="0" y="9448800"/>
            <a:ext cx="2973388" cy="496888"/>
          </a:xfrm>
          <a:prstGeom prst="rect">
            <a:avLst/>
          </a:prstGeom>
        </p:spPr>
        <p:txBody>
          <a:bodyPr vert="horz" wrap="square" lIns="91678" tIns="45839" rIns="91678" bIns="45839" numCol="1" anchor="b" anchorCtr="0" compatLnSpc="1">
            <a:prstTxWarp prst="textNoShape">
              <a:avLst/>
            </a:prstTxWarp>
          </a:bodyPr>
          <a:lstStyle>
            <a:lvl1pPr>
              <a:defRPr sz="1200">
                <a:latin typeface="Arial" charset="0"/>
                <a:ea typeface="ＭＳ Ｐゴシック" charset="0"/>
                <a:cs typeface="Arial" charset="0"/>
              </a:defRPr>
            </a:lvl1pPr>
          </a:lstStyle>
          <a:p>
            <a:pPr>
              <a:defRPr/>
            </a:pPr>
            <a:endParaRPr lang="en-US"/>
          </a:p>
        </p:txBody>
      </p:sp>
      <p:sp>
        <p:nvSpPr>
          <p:cNvPr id="5" name="Slide Number Placeholder 4"/>
          <p:cNvSpPr>
            <a:spLocks noGrp="1"/>
          </p:cNvSpPr>
          <p:nvPr>
            <p:ph type="sldNum" sz="quarter" idx="3"/>
          </p:nvPr>
        </p:nvSpPr>
        <p:spPr>
          <a:xfrm>
            <a:off x="3883025" y="9448800"/>
            <a:ext cx="2973388" cy="496888"/>
          </a:xfrm>
          <a:prstGeom prst="rect">
            <a:avLst/>
          </a:prstGeom>
        </p:spPr>
        <p:txBody>
          <a:bodyPr vert="horz" wrap="square" lIns="91678" tIns="45839" rIns="91678" bIns="45839" numCol="1" anchor="b" anchorCtr="0" compatLnSpc="1">
            <a:prstTxWarp prst="textNoShape">
              <a:avLst/>
            </a:prstTxWarp>
          </a:bodyPr>
          <a:lstStyle>
            <a:lvl1pPr algn="r">
              <a:defRPr sz="1200"/>
            </a:lvl1pPr>
          </a:lstStyle>
          <a:p>
            <a:pPr>
              <a:defRPr/>
            </a:pPr>
            <a:fld id="{8C9F3664-0CA2-41B2-BD0E-6A9C4D3CFD51}" type="slidenum">
              <a:rPr lang="en-US" altLang="en-US"/>
              <a:pPr>
                <a:defRPr/>
              </a:pPr>
              <a:t>‹#›</a:t>
            </a:fld>
            <a:endParaRPr lang="en-US" altLang="en-US"/>
          </a:p>
        </p:txBody>
      </p:sp>
    </p:spTree>
    <p:extLst>
      <p:ext uri="{BB962C8B-B14F-4D97-AF65-F5344CB8AC3E}">
        <p14:creationId xmlns:p14="http://schemas.microsoft.com/office/powerpoint/2010/main" val="1894001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3388" cy="498475"/>
          </a:xfrm>
          <a:prstGeom prst="rect">
            <a:avLst/>
          </a:prstGeom>
        </p:spPr>
        <p:txBody>
          <a:bodyPr vert="horz" wrap="square" lIns="93739" tIns="46870" rIns="93739" bIns="46870" numCol="1" anchor="t"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US"/>
          </a:p>
        </p:txBody>
      </p:sp>
      <p:sp>
        <p:nvSpPr>
          <p:cNvPr id="3" name="Date Placeholder 2"/>
          <p:cNvSpPr>
            <a:spLocks noGrp="1"/>
          </p:cNvSpPr>
          <p:nvPr>
            <p:ph type="dt" idx="1"/>
          </p:nvPr>
        </p:nvSpPr>
        <p:spPr>
          <a:xfrm>
            <a:off x="3883025" y="0"/>
            <a:ext cx="2973388" cy="498475"/>
          </a:xfrm>
          <a:prstGeom prst="rect">
            <a:avLst/>
          </a:prstGeom>
        </p:spPr>
        <p:txBody>
          <a:bodyPr vert="horz" wrap="square" lIns="93739" tIns="46870" rIns="93739" bIns="4687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F4D73B77-A81A-43C6-94F7-CBAC00161ADB}" type="datetimeFigureOut">
              <a:rPr lang="en-US" altLang="en-US"/>
              <a:pPr>
                <a:defRPr/>
              </a:pPr>
              <a:t>08-Nov-20</a:t>
            </a:fld>
            <a:endParaRPr lang="en-US" altLang="en-US"/>
          </a:p>
        </p:txBody>
      </p:sp>
      <p:sp>
        <p:nvSpPr>
          <p:cNvPr id="4" name="Slide Image Placeholder 3"/>
          <p:cNvSpPr>
            <a:spLocks noGrp="1" noRot="1" noChangeAspect="1"/>
          </p:cNvSpPr>
          <p:nvPr>
            <p:ph type="sldImg" idx="2"/>
          </p:nvPr>
        </p:nvSpPr>
        <p:spPr>
          <a:xfrm>
            <a:off x="942975" y="746125"/>
            <a:ext cx="4973638" cy="3730625"/>
          </a:xfrm>
          <a:prstGeom prst="rect">
            <a:avLst/>
          </a:prstGeom>
          <a:noFill/>
          <a:ln w="12700">
            <a:solidFill>
              <a:prstClr val="black"/>
            </a:solidFill>
          </a:ln>
        </p:spPr>
        <p:txBody>
          <a:bodyPr vert="horz" lIns="93739" tIns="46870" rIns="93739" bIns="46870" rtlCol="0" anchor="ctr"/>
          <a:lstStyle/>
          <a:p>
            <a:pPr lvl="0"/>
            <a:endParaRPr lang="en-US" noProof="0"/>
          </a:p>
        </p:txBody>
      </p:sp>
      <p:sp>
        <p:nvSpPr>
          <p:cNvPr id="5" name="Notes Placeholder 4"/>
          <p:cNvSpPr>
            <a:spLocks noGrp="1"/>
          </p:cNvSpPr>
          <p:nvPr>
            <p:ph type="body" sz="quarter" idx="3"/>
          </p:nvPr>
        </p:nvSpPr>
        <p:spPr>
          <a:xfrm>
            <a:off x="685800" y="4722813"/>
            <a:ext cx="5486400" cy="4478337"/>
          </a:xfrm>
          <a:prstGeom prst="rect">
            <a:avLst/>
          </a:prstGeom>
        </p:spPr>
        <p:txBody>
          <a:bodyPr vert="horz" lIns="93739" tIns="46870" rIns="93739" bIns="4687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448800"/>
            <a:ext cx="2973388" cy="496888"/>
          </a:xfrm>
          <a:prstGeom prst="rect">
            <a:avLst/>
          </a:prstGeom>
        </p:spPr>
        <p:txBody>
          <a:bodyPr vert="horz" wrap="square" lIns="93739" tIns="46870" rIns="93739" bIns="46870" numCol="1" anchor="b" anchorCtr="0" compatLnSpc="1">
            <a:prstTxWarp prst="textNoShape">
              <a:avLst/>
            </a:prstTxWarp>
          </a:bodyPr>
          <a:lstStyle>
            <a:lvl1pPr eaLnBrk="1" hangingPunct="1">
              <a:defRPr sz="1200">
                <a:latin typeface="Calibri" charset="0"/>
                <a:ea typeface="ＭＳ Ｐゴシック" charset="0"/>
                <a:cs typeface="Arial" charset="0"/>
              </a:defRPr>
            </a:lvl1pPr>
          </a:lstStyle>
          <a:p>
            <a:pPr>
              <a:defRPr/>
            </a:pPr>
            <a:endParaRPr lang="en-US"/>
          </a:p>
        </p:txBody>
      </p:sp>
      <p:sp>
        <p:nvSpPr>
          <p:cNvPr id="7" name="Slide Number Placeholder 6"/>
          <p:cNvSpPr>
            <a:spLocks noGrp="1"/>
          </p:cNvSpPr>
          <p:nvPr>
            <p:ph type="sldNum" sz="quarter" idx="5"/>
          </p:nvPr>
        </p:nvSpPr>
        <p:spPr>
          <a:xfrm>
            <a:off x="3883025" y="9448800"/>
            <a:ext cx="2973388" cy="496888"/>
          </a:xfrm>
          <a:prstGeom prst="rect">
            <a:avLst/>
          </a:prstGeom>
        </p:spPr>
        <p:txBody>
          <a:bodyPr vert="horz" wrap="square" lIns="93739" tIns="46870" rIns="93739" bIns="4687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4F8AB5F6-F707-4135-862C-AAFC02ECB542}" type="slidenum">
              <a:rPr lang="en-US" altLang="en-US"/>
              <a:pPr>
                <a:defRPr/>
              </a:pPr>
              <a:t>‹#›</a:t>
            </a:fld>
            <a:endParaRPr lang="en-US" altLang="en-US"/>
          </a:p>
        </p:txBody>
      </p:sp>
    </p:spTree>
    <p:extLst>
      <p:ext uri="{BB962C8B-B14F-4D97-AF65-F5344CB8AC3E}">
        <p14:creationId xmlns:p14="http://schemas.microsoft.com/office/powerpoint/2010/main" val="425457801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MY"/>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MY"/>
          </a:p>
        </p:txBody>
      </p:sp>
      <p:sp>
        <p:nvSpPr>
          <p:cNvPr id="4" name="Date Placeholder 3"/>
          <p:cNvSpPr>
            <a:spLocks noGrp="1"/>
          </p:cNvSpPr>
          <p:nvPr>
            <p:ph type="dt" sz="half" idx="10"/>
          </p:nvPr>
        </p:nvSpPr>
        <p:spPr/>
        <p:txBody>
          <a:bodyPr/>
          <a:lstStyle>
            <a:lvl1pPr>
              <a:defRPr/>
            </a:lvl1pPr>
          </a:lstStyle>
          <a:p>
            <a:pPr>
              <a:defRPr/>
            </a:pPr>
            <a:fld id="{75384BDE-F07F-4A7C-801A-DFFC7701EC19}" type="datetimeFigureOut">
              <a:rPr lang="en-US" altLang="en-US"/>
              <a:pPr>
                <a:defRPr/>
              </a:pPr>
              <a:t>08-Nov-20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5152AB4-5215-4DAC-83D2-E85842AF2530}" type="slidenum">
              <a:rPr lang="en-US" altLang="en-US"/>
              <a:pPr>
                <a:defRPr/>
              </a:pPr>
              <a:t>‹#›</a:t>
            </a:fld>
            <a:endParaRPr lang="en-US" altLang="en-US"/>
          </a:p>
        </p:txBody>
      </p:sp>
    </p:spTree>
    <p:extLst>
      <p:ext uri="{BB962C8B-B14F-4D97-AF65-F5344CB8AC3E}">
        <p14:creationId xmlns:p14="http://schemas.microsoft.com/office/powerpoint/2010/main" val="1214994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p:cNvSpPr>
            <a:spLocks noGrp="1"/>
          </p:cNvSpPr>
          <p:nvPr>
            <p:ph type="dt" sz="half" idx="10"/>
          </p:nvPr>
        </p:nvSpPr>
        <p:spPr/>
        <p:txBody>
          <a:bodyPr/>
          <a:lstStyle>
            <a:lvl1pPr>
              <a:defRPr/>
            </a:lvl1pPr>
          </a:lstStyle>
          <a:p>
            <a:pPr>
              <a:defRPr/>
            </a:pPr>
            <a:fld id="{9FB9E88B-BE73-4EDC-A70E-A14952FD18AD}" type="datetimeFigureOut">
              <a:rPr lang="en-US" altLang="en-US"/>
              <a:pPr>
                <a:defRPr/>
              </a:pPr>
              <a:t>08-Nov-20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7DF3E4D-8F9D-452A-9619-25CD4084564D}" type="slidenum">
              <a:rPr lang="en-US" altLang="en-US"/>
              <a:pPr>
                <a:defRPr/>
              </a:pPr>
              <a:t>‹#›</a:t>
            </a:fld>
            <a:endParaRPr lang="en-US" altLang="en-US"/>
          </a:p>
        </p:txBody>
      </p:sp>
    </p:spTree>
    <p:extLst>
      <p:ext uri="{BB962C8B-B14F-4D97-AF65-F5344CB8AC3E}">
        <p14:creationId xmlns:p14="http://schemas.microsoft.com/office/powerpoint/2010/main" val="2055162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MY"/>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p:cNvSpPr>
            <a:spLocks noGrp="1"/>
          </p:cNvSpPr>
          <p:nvPr>
            <p:ph type="dt" sz="half" idx="10"/>
          </p:nvPr>
        </p:nvSpPr>
        <p:spPr/>
        <p:txBody>
          <a:bodyPr/>
          <a:lstStyle>
            <a:lvl1pPr>
              <a:defRPr/>
            </a:lvl1pPr>
          </a:lstStyle>
          <a:p>
            <a:pPr>
              <a:defRPr/>
            </a:pPr>
            <a:fld id="{15E6B3F8-C22D-4E51-B6BF-5411BE7F1D41}" type="datetimeFigureOut">
              <a:rPr lang="en-US" altLang="en-US"/>
              <a:pPr>
                <a:defRPr/>
              </a:pPr>
              <a:t>08-Nov-20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1F9DE95-4B11-4D79-ADF1-EDA8C0FFDB0E}" type="slidenum">
              <a:rPr lang="en-US" altLang="en-US"/>
              <a:pPr>
                <a:defRPr/>
              </a:pPr>
              <a:t>‹#›</a:t>
            </a:fld>
            <a:endParaRPr lang="en-US" altLang="en-US"/>
          </a:p>
        </p:txBody>
      </p:sp>
    </p:spTree>
    <p:extLst>
      <p:ext uri="{BB962C8B-B14F-4D97-AF65-F5344CB8AC3E}">
        <p14:creationId xmlns:p14="http://schemas.microsoft.com/office/powerpoint/2010/main" val="1193955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231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Tree>
    <p:extLst>
      <p:ext uri="{BB962C8B-B14F-4D97-AF65-F5344CB8AC3E}">
        <p14:creationId xmlns:p14="http://schemas.microsoft.com/office/powerpoint/2010/main" val="1394746421"/>
      </p:ext>
    </p:extLst>
  </p:cSld>
  <p:clrMapOvr>
    <a:masterClrMapping/>
  </p:clrMapOvr>
  <p:transition spd="slow">
    <p:dissolv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1342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MY"/>
          </a:p>
        </p:txBody>
      </p:sp>
      <p:sp>
        <p:nvSpPr>
          <p:cNvPr id="3" name="Content Placeholder 2"/>
          <p:cNvSpPr>
            <a:spLocks noGrp="1"/>
          </p:cNvSpPr>
          <p:nvPr>
            <p:ph idx="1"/>
          </p:nvPr>
        </p:nvSpPr>
        <p:spPr>
          <a:xfrm>
            <a:off x="457200" y="1600201"/>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Calibri" panose="020F0502020204030204" pitchFamily="34" charset="0"/>
                <a:cs typeface="Arial" panose="020B0604020202020204" pitchFamily="34" charset="0"/>
              </a:defRPr>
            </a:lvl1pPr>
          </a:lstStyle>
          <a:p>
            <a:pPr>
              <a:defRPr/>
            </a:pPr>
            <a:fld id="{32FBE062-A05F-4E6F-9E93-4CC1DAFF0953}" type="datetime1">
              <a:rPr lang="en-US" altLang="en-US"/>
              <a:pPr>
                <a:defRPr/>
              </a:pPr>
              <a:t>08-Nov-20</a:t>
            </a:fld>
            <a:endParaRPr lang="en-US" alt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Calibri" pitchFamily="-112" charset="0"/>
                <a:ea typeface="+mn-ea"/>
                <a:cs typeface="Arial" charset="0"/>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Calibri" panose="020F0502020204030204" pitchFamily="34" charset="0"/>
                <a:cs typeface="Arial" panose="020B0604020202020204" pitchFamily="34" charset="0"/>
              </a:defRPr>
            </a:lvl1pPr>
          </a:lstStyle>
          <a:p>
            <a:pPr>
              <a:defRPr/>
            </a:pPr>
            <a:fld id="{7B252F66-7BE8-4FA9-9ADC-B6E4AD02019B}" type="slidenum">
              <a:rPr lang="en-US" altLang="en-US"/>
              <a:pPr>
                <a:defRPr/>
              </a:pPr>
              <a:t>‹#›</a:t>
            </a:fld>
            <a:endParaRPr lang="en-US" altLang="en-US"/>
          </a:p>
        </p:txBody>
      </p:sp>
    </p:spTree>
    <p:extLst>
      <p:ext uri="{BB962C8B-B14F-4D97-AF65-F5344CB8AC3E}">
        <p14:creationId xmlns:p14="http://schemas.microsoft.com/office/powerpoint/2010/main" val="3958595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2130431"/>
            <a:ext cx="7772401" cy="1470025"/>
          </a:xfrm>
          <a:prstGeom prst="rect">
            <a:avLst/>
          </a:prstGeom>
        </p:spPr>
        <p:txBody>
          <a:bodyPr/>
          <a:lstStyle/>
          <a:p>
            <a:r>
              <a:rPr lang="en-US"/>
              <a:t>Click to edit Master title style</a:t>
            </a:r>
            <a:endParaRPr lang="en-MY"/>
          </a:p>
        </p:txBody>
      </p:sp>
      <p:sp>
        <p:nvSpPr>
          <p:cNvPr id="3" name="Subtitle 2"/>
          <p:cNvSpPr>
            <a:spLocks noGrp="1"/>
          </p:cNvSpPr>
          <p:nvPr>
            <p:ph type="subTitle" idx="1"/>
          </p:nvPr>
        </p:nvSpPr>
        <p:spPr>
          <a:xfrm>
            <a:off x="1371601"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MY"/>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Calibri" panose="020F0502020204030204" pitchFamily="34" charset="0"/>
                <a:cs typeface="Arial" panose="020B0604020202020204" pitchFamily="34" charset="0"/>
              </a:defRPr>
            </a:lvl1pPr>
          </a:lstStyle>
          <a:p>
            <a:pPr>
              <a:defRPr/>
            </a:pPr>
            <a:fld id="{B79F1289-194D-41DD-A21F-5239641BD99B}" type="datetime1">
              <a:rPr lang="en-US" altLang="en-US"/>
              <a:pPr>
                <a:defRPr/>
              </a:pPr>
              <a:t>08-Nov-20</a:t>
            </a:fld>
            <a:endParaRPr lang="en-US" alt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Calibri" pitchFamily="-112" charset="0"/>
                <a:ea typeface="+mn-ea"/>
                <a:cs typeface="Arial" charset="0"/>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Calibri" panose="020F0502020204030204" pitchFamily="34" charset="0"/>
                <a:cs typeface="Arial" panose="020B0604020202020204" pitchFamily="34" charset="0"/>
              </a:defRPr>
            </a:lvl1pPr>
          </a:lstStyle>
          <a:p>
            <a:pPr>
              <a:defRPr/>
            </a:pPr>
            <a:fld id="{B31F905E-65A0-41A2-ABE9-984398CC8DEF}" type="slidenum">
              <a:rPr lang="en-US" altLang="en-US"/>
              <a:pPr>
                <a:defRPr/>
              </a:pPr>
              <a:t>‹#›</a:t>
            </a:fld>
            <a:endParaRPr lang="en-US" altLang="en-US"/>
          </a:p>
        </p:txBody>
      </p:sp>
    </p:spTree>
    <p:extLst>
      <p:ext uri="{BB962C8B-B14F-4D97-AF65-F5344CB8AC3E}">
        <p14:creationId xmlns:p14="http://schemas.microsoft.com/office/powerpoint/2010/main" val="1934350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Calibri" panose="020F0502020204030204" pitchFamily="34" charset="0"/>
                <a:cs typeface="Arial" panose="020B0604020202020204" pitchFamily="34" charset="0"/>
              </a:defRPr>
            </a:lvl1pPr>
          </a:lstStyle>
          <a:p>
            <a:pPr>
              <a:defRPr/>
            </a:pPr>
            <a:fld id="{1ECD619A-F596-4D7A-8F0B-2EFFB4AF2F51}" type="datetimeFigureOut">
              <a:rPr lang="en-US" altLang="en-US"/>
              <a:pPr>
                <a:defRPr/>
              </a:pPr>
              <a:t>08-Nov-20</a:t>
            </a:fld>
            <a:endParaRPr lang="en-US" altLang="en-US"/>
          </a:p>
        </p:txBody>
      </p:sp>
      <p:sp>
        <p:nvSpPr>
          <p:cNvPr id="3" name="Footer Placeholder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Calibri" pitchFamily="34" charset="0"/>
                <a:ea typeface="+mn-ea"/>
                <a:cs typeface="Arial" charset="0"/>
              </a:defRPr>
            </a:lvl1pPr>
          </a:lstStyle>
          <a:p>
            <a:pPr>
              <a:defRPr/>
            </a:pPr>
            <a:endParaRPr lang="en-US"/>
          </a:p>
        </p:txBody>
      </p:sp>
      <p:sp>
        <p:nvSpPr>
          <p:cNvPr id="4"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latin typeface="Calibri" panose="020F0502020204030204" pitchFamily="34" charset="0"/>
                <a:cs typeface="Arial" panose="020B0604020202020204" pitchFamily="34" charset="0"/>
              </a:defRPr>
            </a:lvl1pPr>
          </a:lstStyle>
          <a:p>
            <a:pPr>
              <a:defRPr/>
            </a:pPr>
            <a:fld id="{874E21AC-9CF3-4C5E-9CBA-ECD06652DC17}" type="slidenum">
              <a:rPr lang="en-US" altLang="en-US"/>
              <a:pPr>
                <a:defRPr/>
              </a:pPr>
              <a:t>‹#›</a:t>
            </a:fld>
            <a:endParaRPr lang="en-US" altLang="en-US"/>
          </a:p>
        </p:txBody>
      </p:sp>
    </p:spTree>
    <p:extLst>
      <p:ext uri="{BB962C8B-B14F-4D97-AF65-F5344CB8AC3E}">
        <p14:creationId xmlns:p14="http://schemas.microsoft.com/office/powerpoint/2010/main" val="1466416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p:cNvSpPr>
            <a:spLocks noGrp="1"/>
          </p:cNvSpPr>
          <p:nvPr>
            <p:ph type="dt" sz="half" idx="10"/>
          </p:nvPr>
        </p:nvSpPr>
        <p:spPr/>
        <p:txBody>
          <a:bodyPr/>
          <a:lstStyle>
            <a:lvl1pPr>
              <a:defRPr/>
            </a:lvl1pPr>
          </a:lstStyle>
          <a:p>
            <a:pPr>
              <a:defRPr/>
            </a:pPr>
            <a:fld id="{9E06B305-19A7-4C5A-BCB8-710B96DC3087}" type="datetimeFigureOut">
              <a:rPr lang="en-US" altLang="en-US"/>
              <a:pPr>
                <a:defRPr/>
              </a:pPr>
              <a:t>08-Nov-20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444BE00-9DCE-4C7B-9AAD-0C52003BB32E}" type="slidenum">
              <a:rPr lang="en-US" altLang="en-US"/>
              <a:pPr>
                <a:defRPr/>
              </a:pPr>
              <a:t>‹#›</a:t>
            </a:fld>
            <a:endParaRPr lang="en-US" altLang="en-US"/>
          </a:p>
        </p:txBody>
      </p:sp>
    </p:spTree>
    <p:extLst>
      <p:ext uri="{BB962C8B-B14F-4D97-AF65-F5344CB8AC3E}">
        <p14:creationId xmlns:p14="http://schemas.microsoft.com/office/powerpoint/2010/main" val="2372511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MY"/>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32B124EF-3145-461F-8808-90FEAC4E171B}" type="datetimeFigureOut">
              <a:rPr lang="en-US" altLang="en-US"/>
              <a:pPr>
                <a:defRPr/>
              </a:pPr>
              <a:t>08-Nov-20</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9EDF5FF-35F0-4625-9526-512A8FAB89F8}" type="slidenum">
              <a:rPr lang="en-US" altLang="en-US"/>
              <a:pPr>
                <a:defRPr/>
              </a:pPr>
              <a:t>‹#›</a:t>
            </a:fld>
            <a:endParaRPr lang="en-US" altLang="en-US"/>
          </a:p>
        </p:txBody>
      </p:sp>
    </p:spTree>
    <p:extLst>
      <p:ext uri="{BB962C8B-B14F-4D97-AF65-F5344CB8AC3E}">
        <p14:creationId xmlns:p14="http://schemas.microsoft.com/office/powerpoint/2010/main" val="2234200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3"/>
          <p:cNvSpPr>
            <a:spLocks noGrp="1"/>
          </p:cNvSpPr>
          <p:nvPr>
            <p:ph type="dt" sz="half" idx="10"/>
          </p:nvPr>
        </p:nvSpPr>
        <p:spPr/>
        <p:txBody>
          <a:bodyPr/>
          <a:lstStyle>
            <a:lvl1pPr>
              <a:defRPr/>
            </a:lvl1pPr>
          </a:lstStyle>
          <a:p>
            <a:pPr>
              <a:defRPr/>
            </a:pPr>
            <a:fld id="{D42B5DCF-762C-477F-A0A5-A49B6EF167CC}" type="datetimeFigureOut">
              <a:rPr lang="en-US" altLang="en-US"/>
              <a:pPr>
                <a:defRPr/>
              </a:pPr>
              <a:t>08-Nov-20</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171D078-4666-4321-9B49-9D8D46FEC0AE}" type="slidenum">
              <a:rPr lang="en-US" altLang="en-US"/>
              <a:pPr>
                <a:defRPr/>
              </a:pPr>
              <a:t>‹#›</a:t>
            </a:fld>
            <a:endParaRPr lang="en-US" altLang="en-US"/>
          </a:p>
        </p:txBody>
      </p:sp>
    </p:spTree>
    <p:extLst>
      <p:ext uri="{BB962C8B-B14F-4D97-AF65-F5344CB8AC3E}">
        <p14:creationId xmlns:p14="http://schemas.microsoft.com/office/powerpoint/2010/main" val="2843823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MY"/>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3"/>
          <p:cNvSpPr>
            <a:spLocks noGrp="1"/>
          </p:cNvSpPr>
          <p:nvPr>
            <p:ph type="dt" sz="half" idx="10"/>
          </p:nvPr>
        </p:nvSpPr>
        <p:spPr/>
        <p:txBody>
          <a:bodyPr/>
          <a:lstStyle>
            <a:lvl1pPr>
              <a:defRPr/>
            </a:lvl1pPr>
          </a:lstStyle>
          <a:p>
            <a:pPr>
              <a:defRPr/>
            </a:pPr>
            <a:fld id="{F939DBC6-88BD-41FF-AB9B-1BBB5F00DF9F}" type="datetimeFigureOut">
              <a:rPr lang="en-US" altLang="en-US"/>
              <a:pPr>
                <a:defRPr/>
              </a:pPr>
              <a:t>08-Nov-20</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7016F71-AD9E-4584-A3E7-CEBC5F1459C6}" type="slidenum">
              <a:rPr lang="en-US" altLang="en-US"/>
              <a:pPr>
                <a:defRPr/>
              </a:pPr>
              <a:t>‹#›</a:t>
            </a:fld>
            <a:endParaRPr lang="en-US" altLang="en-US"/>
          </a:p>
        </p:txBody>
      </p:sp>
    </p:spTree>
    <p:extLst>
      <p:ext uri="{BB962C8B-B14F-4D97-AF65-F5344CB8AC3E}">
        <p14:creationId xmlns:p14="http://schemas.microsoft.com/office/powerpoint/2010/main" val="4164135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Date Placeholder 3"/>
          <p:cNvSpPr>
            <a:spLocks noGrp="1"/>
          </p:cNvSpPr>
          <p:nvPr>
            <p:ph type="dt" sz="half" idx="10"/>
          </p:nvPr>
        </p:nvSpPr>
        <p:spPr/>
        <p:txBody>
          <a:bodyPr/>
          <a:lstStyle>
            <a:lvl1pPr>
              <a:defRPr/>
            </a:lvl1pPr>
          </a:lstStyle>
          <a:p>
            <a:pPr>
              <a:defRPr/>
            </a:pPr>
            <a:fld id="{C1EE071C-16ED-449B-B72B-6914F8CBBE42}" type="datetimeFigureOut">
              <a:rPr lang="en-US" altLang="en-US"/>
              <a:pPr>
                <a:defRPr/>
              </a:pPr>
              <a:t>08-Nov-20</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3FAE2AC-93D6-442E-93DA-448C0F44F59D}" type="slidenum">
              <a:rPr lang="en-US" altLang="en-US"/>
              <a:pPr>
                <a:defRPr/>
              </a:pPr>
              <a:t>‹#›</a:t>
            </a:fld>
            <a:endParaRPr lang="en-US" altLang="en-US"/>
          </a:p>
        </p:txBody>
      </p:sp>
    </p:spTree>
    <p:extLst>
      <p:ext uri="{BB962C8B-B14F-4D97-AF65-F5344CB8AC3E}">
        <p14:creationId xmlns:p14="http://schemas.microsoft.com/office/powerpoint/2010/main" val="2719466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CB91924-0821-46DA-846C-BFACB5DCFBD2}" type="datetimeFigureOut">
              <a:rPr lang="en-US" altLang="en-US"/>
              <a:pPr>
                <a:defRPr/>
              </a:pPr>
              <a:t>08-Nov-20</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D5E1B33-D27E-41F4-9417-5A81D0092545}" type="slidenum">
              <a:rPr lang="en-US" altLang="en-US"/>
              <a:pPr>
                <a:defRPr/>
              </a:pPr>
              <a:t>‹#›</a:t>
            </a:fld>
            <a:endParaRPr lang="en-US" altLang="en-US"/>
          </a:p>
        </p:txBody>
      </p:sp>
    </p:spTree>
    <p:extLst>
      <p:ext uri="{BB962C8B-B14F-4D97-AF65-F5344CB8AC3E}">
        <p14:creationId xmlns:p14="http://schemas.microsoft.com/office/powerpoint/2010/main" val="4018147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MY"/>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51E03AC-6BB4-40A7-A094-8AAD5FC9A06D}" type="datetimeFigureOut">
              <a:rPr lang="en-US" altLang="en-US"/>
              <a:pPr>
                <a:defRPr/>
              </a:pPr>
              <a:t>08-Nov-20</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43FFB13-FF8C-426F-A68F-3F8639B11B6D}" type="slidenum">
              <a:rPr lang="en-US" altLang="en-US"/>
              <a:pPr>
                <a:defRPr/>
              </a:pPr>
              <a:t>‹#›</a:t>
            </a:fld>
            <a:endParaRPr lang="en-US" altLang="en-US"/>
          </a:p>
        </p:txBody>
      </p:sp>
    </p:spTree>
    <p:extLst>
      <p:ext uri="{BB962C8B-B14F-4D97-AF65-F5344CB8AC3E}">
        <p14:creationId xmlns:p14="http://schemas.microsoft.com/office/powerpoint/2010/main" val="1819066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MY"/>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MY"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41A491B-4816-4E29-B3CE-C47EEC850996}" type="datetimeFigureOut">
              <a:rPr lang="en-US" altLang="en-US"/>
              <a:pPr>
                <a:defRPr/>
              </a:pPr>
              <a:t>08-Nov-20</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79A8334-6B93-4BA7-A551-0729D693E62A}" type="slidenum">
              <a:rPr lang="en-US" altLang="en-US"/>
              <a:pPr>
                <a:defRPr/>
              </a:pPr>
              <a:t>‹#›</a:t>
            </a:fld>
            <a:endParaRPr lang="en-US" altLang="en-US"/>
          </a:p>
        </p:txBody>
      </p:sp>
    </p:spTree>
    <p:extLst>
      <p:ext uri="{BB962C8B-B14F-4D97-AF65-F5344CB8AC3E}">
        <p14:creationId xmlns:p14="http://schemas.microsoft.com/office/powerpoint/2010/main" val="3830287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3.jpeg"/><Relationship Id="rId5" Type="http://schemas.openxmlformats.org/officeDocument/2006/relationships/theme" Target="../theme/theme2.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cs typeface="Arial" panose="020B0604020202020204" pitchFamily="34" charset="0"/>
              </a:defRPr>
            </a:lvl1pPr>
          </a:lstStyle>
          <a:p>
            <a:pPr>
              <a:defRPr/>
            </a:pPr>
            <a:fld id="{4BEAF23D-A9B2-4C15-9121-FA2A89710EEF}" type="datetimeFigureOut">
              <a:rPr lang="en-US" altLang="en-US"/>
              <a:pPr>
                <a:defRPr/>
              </a:pPr>
              <a:t>08-Nov-20</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charset="0"/>
                <a:ea typeface="MS PGothic" charset="0"/>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cs typeface="Arial" panose="020B0604020202020204" pitchFamily="34" charset="0"/>
              </a:defRPr>
            </a:lvl1pPr>
          </a:lstStyle>
          <a:p>
            <a:pPr>
              <a:defRPr/>
            </a:pPr>
            <a:fld id="{CB345321-C65E-4E56-95B2-75A4F1E31E20}" type="slidenum">
              <a:rPr lang="en-US" altLang="en-US"/>
              <a:pPr>
                <a:defRPr/>
              </a:pPr>
              <a:t>‹#›</a:t>
            </a:fld>
            <a:endParaRPr lang="en-US" altLang="en-US"/>
          </a:p>
        </p:txBody>
      </p:sp>
      <p:pic>
        <p:nvPicPr>
          <p:cNvPr id="1031" name="Picture 6"/>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177088" y="184150"/>
            <a:ext cx="1716087"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32" name="Picture 1"/>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987675" y="6453188"/>
            <a:ext cx="3384550" cy="192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7459" r:id="rId1"/>
    <p:sldLayoutId id="2147487460" r:id="rId2"/>
    <p:sldLayoutId id="2147487461" r:id="rId3"/>
    <p:sldLayoutId id="2147487462" r:id="rId4"/>
    <p:sldLayoutId id="2147487463" r:id="rId5"/>
    <p:sldLayoutId id="2147487464" r:id="rId6"/>
    <p:sldLayoutId id="2147487465" r:id="rId7"/>
    <p:sldLayoutId id="2147487466" r:id="rId8"/>
    <p:sldLayoutId id="2147487467" r:id="rId9"/>
    <p:sldLayoutId id="2147487468" r:id="rId10"/>
    <p:sldLayoutId id="2147487469" r:id="rId11"/>
    <p:sldLayoutId id="2147487471" r:id="rId12"/>
    <p:sldLayoutId id="2147487472" r:id="rId13"/>
  </p:sldLayoutIdLst>
  <p:txStyles>
    <p:titleStyle>
      <a:lvl1pPr algn="ctr" rtl="0" eaLnBrk="0" fontAlgn="base" hangingPunct="0">
        <a:spcBef>
          <a:spcPct val="0"/>
        </a:spcBef>
        <a:spcAft>
          <a:spcPct val="0"/>
        </a:spcAft>
        <a:defRPr sz="4400" kern="1200">
          <a:solidFill>
            <a:schemeClr val="tx1"/>
          </a:solidFill>
          <a:latin typeface="+mj-lt"/>
          <a:ea typeface="MS PGothic" pitchFamily="34" charset="-128"/>
          <a:cs typeface="MS PGothic" charset="0"/>
        </a:defRPr>
      </a:lvl1pPr>
      <a:lvl2pPr algn="ctr" rtl="0" eaLnBrk="0" fontAlgn="base" hangingPunct="0">
        <a:spcBef>
          <a:spcPct val="0"/>
        </a:spcBef>
        <a:spcAft>
          <a:spcPct val="0"/>
        </a:spcAft>
        <a:defRPr sz="4400">
          <a:solidFill>
            <a:schemeClr val="tx1"/>
          </a:solidFill>
          <a:latin typeface="Calibri" pitchFamily="34" charset="0"/>
          <a:ea typeface="MS PGothic" pitchFamily="34" charset="-128"/>
          <a:cs typeface="MS PGothic" charset="0"/>
        </a:defRPr>
      </a:lvl2pPr>
      <a:lvl3pPr algn="ctr" rtl="0" eaLnBrk="0" fontAlgn="base" hangingPunct="0">
        <a:spcBef>
          <a:spcPct val="0"/>
        </a:spcBef>
        <a:spcAft>
          <a:spcPct val="0"/>
        </a:spcAft>
        <a:defRPr sz="4400">
          <a:solidFill>
            <a:schemeClr val="tx1"/>
          </a:solidFill>
          <a:latin typeface="Calibri" pitchFamily="34" charset="0"/>
          <a:ea typeface="MS PGothic" pitchFamily="34" charset="-128"/>
          <a:cs typeface="MS PGothic" charset="0"/>
        </a:defRPr>
      </a:lvl3pPr>
      <a:lvl4pPr algn="ctr" rtl="0" eaLnBrk="0" fontAlgn="base" hangingPunct="0">
        <a:spcBef>
          <a:spcPct val="0"/>
        </a:spcBef>
        <a:spcAft>
          <a:spcPct val="0"/>
        </a:spcAft>
        <a:defRPr sz="4400">
          <a:solidFill>
            <a:schemeClr val="tx1"/>
          </a:solidFill>
          <a:latin typeface="Calibri" pitchFamily="34" charset="0"/>
          <a:ea typeface="MS PGothic" pitchFamily="34" charset="-128"/>
          <a:cs typeface="MS PGothic" charset="0"/>
        </a:defRPr>
      </a:lvl4pPr>
      <a:lvl5pPr algn="ctr" rtl="0" eaLnBrk="0" fontAlgn="base" hangingPunct="0">
        <a:spcBef>
          <a:spcPct val="0"/>
        </a:spcBef>
        <a:spcAft>
          <a:spcPct val="0"/>
        </a:spcAft>
        <a:defRPr sz="4400">
          <a:solidFill>
            <a:schemeClr val="tx1"/>
          </a:solidFill>
          <a:latin typeface="Calibri" pitchFamily="34"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itchFamily="34" charset="-128"/>
          <a:cs typeface="MS PGothic"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itchFamily="34" charset="-128"/>
          <a:cs typeface="MS PGothic"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MS PGothic"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S PGothic"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250" y="0"/>
            <a:ext cx="89535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7470" r:id="rId1"/>
    <p:sldLayoutId id="2147487473" r:id="rId2"/>
    <p:sldLayoutId id="2147487474" r:id="rId3"/>
    <p:sldLayoutId id="2147487475" r:id="rId4"/>
  </p:sldLayoutIdLst>
  <p:txStyles>
    <p:titleStyle>
      <a:lvl1pPr algn="ctr" rtl="0" eaLnBrk="0" fontAlgn="base" hangingPunct="0">
        <a:spcBef>
          <a:spcPct val="0"/>
        </a:spcBef>
        <a:spcAft>
          <a:spcPct val="0"/>
        </a:spcAft>
        <a:defRPr sz="4400" kern="1200">
          <a:solidFill>
            <a:schemeClr val="tx1"/>
          </a:solidFill>
          <a:latin typeface="+mj-lt"/>
          <a:ea typeface="MS PGothic" panose="020B0600070205080204" pitchFamily="34" charset="-128"/>
          <a:cs typeface="+mj-cs"/>
        </a:defRPr>
      </a:lvl1pPr>
      <a:lvl2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defRPr>
      </a:lvl2pPr>
      <a:lvl3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defRPr>
      </a:lvl3pPr>
      <a:lvl4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defRPr>
      </a:lvl4pPr>
      <a:lvl5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comments" Target="../comments/comment1.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1809750"/>
            <a:ext cx="9144000" cy="21526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lstStyle>
            <a:lvl1pPr algn="ctr" rtl="0" eaLnBrk="0" fontAlgn="base" hangingPunct="0">
              <a:spcBef>
                <a:spcPct val="0"/>
              </a:spcBef>
              <a:spcAft>
                <a:spcPct val="0"/>
              </a:spcAft>
              <a:defRPr sz="4400" kern="1200">
                <a:solidFill>
                  <a:schemeClr val="lt1"/>
                </a:solidFill>
                <a:latin typeface="+mn-lt"/>
                <a:ea typeface="+mn-ea"/>
                <a:cs typeface="+mn-cs"/>
              </a:defRPr>
            </a:lvl1pPr>
            <a:lvl2pPr algn="ctr" rtl="0" eaLnBrk="0" fontAlgn="base" hangingPunct="0">
              <a:spcBef>
                <a:spcPct val="0"/>
              </a:spcBef>
              <a:spcAft>
                <a:spcPct val="0"/>
              </a:spcAft>
              <a:defRPr sz="4400">
                <a:solidFill>
                  <a:schemeClr val="lt1"/>
                </a:solidFill>
                <a:latin typeface="+mn-lt"/>
                <a:ea typeface="+mn-ea"/>
                <a:cs typeface="+mn-cs"/>
              </a:defRPr>
            </a:lvl2pPr>
            <a:lvl3pPr algn="ctr" rtl="0" eaLnBrk="0" fontAlgn="base" hangingPunct="0">
              <a:spcBef>
                <a:spcPct val="0"/>
              </a:spcBef>
              <a:spcAft>
                <a:spcPct val="0"/>
              </a:spcAft>
              <a:defRPr sz="4400">
                <a:solidFill>
                  <a:schemeClr val="lt1"/>
                </a:solidFill>
                <a:latin typeface="+mn-lt"/>
                <a:ea typeface="+mn-ea"/>
                <a:cs typeface="+mn-cs"/>
              </a:defRPr>
            </a:lvl3pPr>
            <a:lvl4pPr algn="ctr" rtl="0" eaLnBrk="0" fontAlgn="base" hangingPunct="0">
              <a:spcBef>
                <a:spcPct val="0"/>
              </a:spcBef>
              <a:spcAft>
                <a:spcPct val="0"/>
              </a:spcAft>
              <a:defRPr sz="4400">
                <a:solidFill>
                  <a:schemeClr val="lt1"/>
                </a:solidFill>
                <a:latin typeface="+mn-lt"/>
                <a:ea typeface="+mn-ea"/>
                <a:cs typeface="+mn-cs"/>
              </a:defRPr>
            </a:lvl4pPr>
            <a:lvl5pPr algn="ctr" rtl="0" eaLnBrk="0" fontAlgn="base" hangingPunct="0">
              <a:spcBef>
                <a:spcPct val="0"/>
              </a:spcBef>
              <a:spcAft>
                <a:spcPct val="0"/>
              </a:spcAft>
              <a:defRPr sz="4400">
                <a:solidFill>
                  <a:schemeClr val="lt1"/>
                </a:solidFill>
                <a:latin typeface="+mn-lt"/>
                <a:ea typeface="+mn-ea"/>
                <a:cs typeface="+mn-cs"/>
              </a:defRPr>
            </a:lvl5pPr>
            <a:lvl6pPr marL="457200" algn="ctr" rtl="0" eaLnBrk="1" fontAlgn="base" hangingPunct="1">
              <a:spcBef>
                <a:spcPct val="0"/>
              </a:spcBef>
              <a:spcAft>
                <a:spcPct val="0"/>
              </a:spcAft>
              <a:defRPr sz="4400">
                <a:solidFill>
                  <a:schemeClr val="lt1"/>
                </a:solidFill>
                <a:latin typeface="+mn-lt"/>
                <a:ea typeface="+mn-ea"/>
                <a:cs typeface="+mn-cs"/>
              </a:defRPr>
            </a:lvl6pPr>
            <a:lvl7pPr marL="914400" algn="ctr" rtl="0" eaLnBrk="1" fontAlgn="base" hangingPunct="1">
              <a:spcBef>
                <a:spcPct val="0"/>
              </a:spcBef>
              <a:spcAft>
                <a:spcPct val="0"/>
              </a:spcAft>
              <a:defRPr sz="4400">
                <a:solidFill>
                  <a:schemeClr val="lt1"/>
                </a:solidFill>
                <a:latin typeface="+mn-lt"/>
                <a:ea typeface="+mn-ea"/>
                <a:cs typeface="+mn-cs"/>
              </a:defRPr>
            </a:lvl7pPr>
            <a:lvl8pPr marL="1371600" algn="ctr" rtl="0" eaLnBrk="1" fontAlgn="base" hangingPunct="1">
              <a:spcBef>
                <a:spcPct val="0"/>
              </a:spcBef>
              <a:spcAft>
                <a:spcPct val="0"/>
              </a:spcAft>
              <a:defRPr sz="4400">
                <a:solidFill>
                  <a:schemeClr val="lt1"/>
                </a:solidFill>
                <a:latin typeface="+mn-lt"/>
                <a:ea typeface="+mn-ea"/>
                <a:cs typeface="+mn-cs"/>
              </a:defRPr>
            </a:lvl8pPr>
            <a:lvl9pPr marL="1828800" algn="ctr" rtl="0" eaLnBrk="1" fontAlgn="base" hangingPunct="1">
              <a:spcBef>
                <a:spcPct val="0"/>
              </a:spcBef>
              <a:spcAft>
                <a:spcPct val="0"/>
              </a:spcAft>
              <a:defRPr sz="4400">
                <a:solidFill>
                  <a:schemeClr val="lt1"/>
                </a:solidFill>
                <a:latin typeface="+mn-lt"/>
                <a:ea typeface="+mn-ea"/>
                <a:cs typeface="+mn-cs"/>
              </a:defRPr>
            </a:lvl9pPr>
          </a:lstStyle>
          <a:p>
            <a:endParaRPr lang="en-US" dirty="0"/>
          </a:p>
          <a:p>
            <a:r>
              <a:rPr lang="en-US" dirty="0"/>
              <a:t>Next Class Presentation</a:t>
            </a:r>
          </a:p>
          <a:p>
            <a:r>
              <a:rPr lang="en-US" dirty="0"/>
              <a:t>(8 Nov 2020)</a:t>
            </a:r>
          </a:p>
        </p:txBody>
      </p:sp>
    </p:spTree>
    <p:extLst>
      <p:ext uri="{BB962C8B-B14F-4D97-AF65-F5344CB8AC3E}">
        <p14:creationId xmlns:p14="http://schemas.microsoft.com/office/powerpoint/2010/main" val="292857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75B7F3-E27B-40DA-A4B5-70A43515FF21}"/>
              </a:ext>
            </a:extLst>
          </p:cNvPr>
          <p:cNvSpPr txBox="1"/>
          <p:nvPr/>
        </p:nvSpPr>
        <p:spPr>
          <a:xfrm>
            <a:off x="537099" y="990600"/>
            <a:ext cx="7260898" cy="584775"/>
          </a:xfrm>
          <a:prstGeom prst="rect">
            <a:avLst/>
          </a:prstGeom>
          <a:noFill/>
        </p:spPr>
        <p:txBody>
          <a:bodyPr wrap="none" rtlCol="0">
            <a:spAutoFit/>
          </a:bodyPr>
          <a:lstStyle/>
          <a:p>
            <a:r>
              <a:rPr lang="en-US" sz="3200" b="1" dirty="0"/>
              <a:t>1. RESULT OF INTERVIEW SESSION</a:t>
            </a:r>
            <a:endParaRPr lang="en-US" sz="3200" dirty="0"/>
          </a:p>
        </p:txBody>
      </p:sp>
      <p:sp>
        <p:nvSpPr>
          <p:cNvPr id="6" name="TextBox 5">
            <a:extLst>
              <a:ext uri="{FF2B5EF4-FFF2-40B4-BE49-F238E27FC236}">
                <a16:creationId xmlns:a16="http://schemas.microsoft.com/office/drawing/2014/main" id="{D91B6D5D-FE8C-42D8-AECF-9FB279818A55}"/>
              </a:ext>
            </a:extLst>
          </p:cNvPr>
          <p:cNvSpPr txBox="1"/>
          <p:nvPr/>
        </p:nvSpPr>
        <p:spPr>
          <a:xfrm>
            <a:off x="457200" y="2057400"/>
            <a:ext cx="3939412" cy="369332"/>
          </a:xfrm>
          <a:prstGeom prst="rect">
            <a:avLst/>
          </a:prstGeom>
          <a:noFill/>
        </p:spPr>
        <p:txBody>
          <a:bodyPr wrap="none" rtlCol="0">
            <a:spAutoFit/>
          </a:bodyPr>
          <a:lstStyle/>
          <a:p>
            <a:r>
              <a:rPr lang="en-US" b="1" dirty="0">
                <a:latin typeface="+mn-lt"/>
                <a:cs typeface="Calibri" panose="020F0502020204030204" pitchFamily="34" charset="0"/>
              </a:rPr>
              <a:t>1. How do you promote your product</a:t>
            </a:r>
            <a:r>
              <a:rPr lang="en-US" b="1" dirty="0">
                <a:latin typeface="+mn-lt"/>
              </a:rPr>
              <a:t>? </a:t>
            </a:r>
          </a:p>
        </p:txBody>
      </p:sp>
      <p:sp>
        <p:nvSpPr>
          <p:cNvPr id="7" name="TextBox 6">
            <a:extLst>
              <a:ext uri="{FF2B5EF4-FFF2-40B4-BE49-F238E27FC236}">
                <a16:creationId xmlns:a16="http://schemas.microsoft.com/office/drawing/2014/main" id="{8615F971-8877-46E5-B6BA-D07D4502375B}"/>
              </a:ext>
            </a:extLst>
          </p:cNvPr>
          <p:cNvSpPr txBox="1"/>
          <p:nvPr/>
        </p:nvSpPr>
        <p:spPr>
          <a:xfrm>
            <a:off x="457200" y="2415575"/>
            <a:ext cx="8181407" cy="369332"/>
          </a:xfrm>
          <a:prstGeom prst="rect">
            <a:avLst/>
          </a:prstGeom>
          <a:noFill/>
        </p:spPr>
        <p:txBody>
          <a:bodyPr wrap="none" rtlCol="0">
            <a:spAutoFit/>
          </a:bodyPr>
          <a:lstStyle/>
          <a:p>
            <a:r>
              <a:rPr lang="en-US" dirty="0">
                <a:latin typeface="Calibri Light" panose="020F0302020204030204" pitchFamily="34" charset="0"/>
                <a:cs typeface="Calibri Light" panose="020F0302020204030204" pitchFamily="34" charset="0"/>
              </a:rPr>
              <a:t>Through social media such as IG stories , </a:t>
            </a:r>
            <a:r>
              <a:rPr lang="en-US" dirty="0" err="1">
                <a:latin typeface="Calibri Light" panose="020F0302020204030204" pitchFamily="34" charset="0"/>
                <a:cs typeface="Calibri Light" panose="020F0302020204030204" pitchFamily="34" charset="0"/>
              </a:rPr>
              <a:t>whatsapp</a:t>
            </a:r>
            <a:r>
              <a:rPr lang="en-US" dirty="0">
                <a:latin typeface="Calibri Light" panose="020F0302020204030204" pitchFamily="34" charset="0"/>
                <a:cs typeface="Calibri Light" panose="020F0302020204030204" pitchFamily="34" charset="0"/>
              </a:rPr>
              <a:t> groups and others, every weekend.</a:t>
            </a:r>
          </a:p>
        </p:txBody>
      </p:sp>
      <p:sp>
        <p:nvSpPr>
          <p:cNvPr id="8" name="TextBox 7">
            <a:extLst>
              <a:ext uri="{FF2B5EF4-FFF2-40B4-BE49-F238E27FC236}">
                <a16:creationId xmlns:a16="http://schemas.microsoft.com/office/drawing/2014/main" id="{EA6768DE-C092-41DD-BE79-85E163EB3DD9}"/>
              </a:ext>
            </a:extLst>
          </p:cNvPr>
          <p:cNvSpPr txBox="1"/>
          <p:nvPr/>
        </p:nvSpPr>
        <p:spPr>
          <a:xfrm>
            <a:off x="505393" y="2784907"/>
            <a:ext cx="4059829" cy="369332"/>
          </a:xfrm>
          <a:prstGeom prst="rect">
            <a:avLst/>
          </a:prstGeom>
          <a:noFill/>
        </p:spPr>
        <p:txBody>
          <a:bodyPr wrap="none" rtlCol="0">
            <a:spAutoFit/>
          </a:bodyPr>
          <a:lstStyle/>
          <a:p>
            <a:r>
              <a:rPr lang="en-US" b="1" dirty="0">
                <a:latin typeface="+mn-lt"/>
                <a:cs typeface="Calibri" panose="020F0502020204030204" pitchFamily="34" charset="0"/>
              </a:rPr>
              <a:t>2. How many average customer per day?</a:t>
            </a:r>
            <a:endParaRPr lang="en-US" b="1" dirty="0">
              <a:latin typeface="+mn-lt"/>
            </a:endParaRPr>
          </a:p>
        </p:txBody>
      </p:sp>
      <p:sp>
        <p:nvSpPr>
          <p:cNvPr id="9" name="TextBox 8">
            <a:extLst>
              <a:ext uri="{FF2B5EF4-FFF2-40B4-BE49-F238E27FC236}">
                <a16:creationId xmlns:a16="http://schemas.microsoft.com/office/drawing/2014/main" id="{914827C6-A622-4046-953E-A790DC8F3D9E}"/>
              </a:ext>
            </a:extLst>
          </p:cNvPr>
          <p:cNvSpPr txBox="1"/>
          <p:nvPr/>
        </p:nvSpPr>
        <p:spPr>
          <a:xfrm>
            <a:off x="505393" y="3136424"/>
            <a:ext cx="5337615" cy="369332"/>
          </a:xfrm>
          <a:prstGeom prst="rect">
            <a:avLst/>
          </a:prstGeom>
          <a:noFill/>
        </p:spPr>
        <p:txBody>
          <a:bodyPr wrap="none" rtlCol="0">
            <a:spAutoFit/>
          </a:bodyPr>
          <a:lstStyle/>
          <a:p>
            <a:r>
              <a:rPr lang="en-US" dirty="0">
                <a:latin typeface="Calibri Light" panose="020F0302020204030204" pitchFamily="34" charset="0"/>
                <a:cs typeface="Calibri Light" panose="020F0302020204030204" pitchFamily="34" charset="0"/>
              </a:rPr>
              <a:t>Minimum 5 and the highest recorded order is 30 orders</a:t>
            </a:r>
          </a:p>
        </p:txBody>
      </p:sp>
      <p:sp>
        <p:nvSpPr>
          <p:cNvPr id="10" name="TextBox 9">
            <a:extLst>
              <a:ext uri="{FF2B5EF4-FFF2-40B4-BE49-F238E27FC236}">
                <a16:creationId xmlns:a16="http://schemas.microsoft.com/office/drawing/2014/main" id="{3082CD20-624D-4ADC-BBF4-2A34C01D1128}"/>
              </a:ext>
            </a:extLst>
          </p:cNvPr>
          <p:cNvSpPr txBox="1"/>
          <p:nvPr/>
        </p:nvSpPr>
        <p:spPr>
          <a:xfrm>
            <a:off x="533400" y="3505756"/>
            <a:ext cx="3363806" cy="369332"/>
          </a:xfrm>
          <a:prstGeom prst="rect">
            <a:avLst/>
          </a:prstGeom>
          <a:noFill/>
        </p:spPr>
        <p:txBody>
          <a:bodyPr wrap="none" rtlCol="0">
            <a:spAutoFit/>
          </a:bodyPr>
          <a:lstStyle/>
          <a:p>
            <a:r>
              <a:rPr lang="en-US" b="1" dirty="0">
                <a:latin typeface="+mn-lt"/>
                <a:cs typeface="Calibri" panose="020F0502020204030204" pitchFamily="34" charset="0"/>
              </a:rPr>
              <a:t>3. How do you do order tracking?</a:t>
            </a:r>
            <a:endParaRPr lang="en-US" b="1" dirty="0">
              <a:latin typeface="+mn-lt"/>
            </a:endParaRPr>
          </a:p>
        </p:txBody>
      </p:sp>
      <p:sp>
        <p:nvSpPr>
          <p:cNvPr id="11" name="TextBox 10">
            <a:extLst>
              <a:ext uri="{FF2B5EF4-FFF2-40B4-BE49-F238E27FC236}">
                <a16:creationId xmlns:a16="http://schemas.microsoft.com/office/drawing/2014/main" id="{46866733-8353-4545-94DE-D9967B1B90F0}"/>
              </a:ext>
            </a:extLst>
          </p:cNvPr>
          <p:cNvSpPr txBox="1"/>
          <p:nvPr/>
        </p:nvSpPr>
        <p:spPr>
          <a:xfrm>
            <a:off x="533400" y="3857273"/>
            <a:ext cx="8038291" cy="369332"/>
          </a:xfrm>
          <a:prstGeom prst="rect">
            <a:avLst/>
          </a:prstGeom>
          <a:noFill/>
        </p:spPr>
        <p:txBody>
          <a:bodyPr wrap="none" rtlCol="0">
            <a:spAutoFit/>
          </a:bodyPr>
          <a:lstStyle/>
          <a:p>
            <a:r>
              <a:rPr lang="en-US" dirty="0" err="1">
                <a:latin typeface="Calibri Light" panose="020F0302020204030204" pitchFamily="34" charset="0"/>
                <a:cs typeface="Calibri Light" panose="020F0302020204030204" pitchFamily="34" charset="0"/>
              </a:rPr>
              <a:t>Everytime</a:t>
            </a:r>
            <a:r>
              <a:rPr lang="en-US" dirty="0">
                <a:latin typeface="Calibri Light" panose="020F0302020204030204" pitchFamily="34" charset="0"/>
                <a:cs typeface="Calibri Light" panose="020F0302020204030204" pitchFamily="34" charset="0"/>
              </a:rPr>
              <a:t> we get new order, we update in </a:t>
            </a:r>
            <a:r>
              <a:rPr lang="en-US" dirty="0" err="1">
                <a:latin typeface="Calibri Light" panose="020F0302020204030204" pitchFamily="34" charset="0"/>
                <a:cs typeface="Calibri Light" panose="020F0302020204030204" pitchFamily="34" charset="0"/>
              </a:rPr>
              <a:t>whatsapp</a:t>
            </a:r>
            <a:r>
              <a:rPr lang="en-US" dirty="0">
                <a:latin typeface="Calibri Light" panose="020F0302020204030204" pitchFamily="34" charset="0"/>
                <a:cs typeface="Calibri Light" panose="020F0302020204030204" pitchFamily="34" charset="0"/>
              </a:rPr>
              <a:t> group with my business partner</a:t>
            </a:r>
          </a:p>
        </p:txBody>
      </p:sp>
      <p:sp>
        <p:nvSpPr>
          <p:cNvPr id="12" name="TextBox 11">
            <a:extLst>
              <a:ext uri="{FF2B5EF4-FFF2-40B4-BE49-F238E27FC236}">
                <a16:creationId xmlns:a16="http://schemas.microsoft.com/office/drawing/2014/main" id="{ED20B42D-93B1-4D96-9903-73AC5B5BBC7C}"/>
              </a:ext>
            </a:extLst>
          </p:cNvPr>
          <p:cNvSpPr txBox="1"/>
          <p:nvPr/>
        </p:nvSpPr>
        <p:spPr>
          <a:xfrm>
            <a:off x="492523" y="4343400"/>
            <a:ext cx="3831626" cy="369332"/>
          </a:xfrm>
          <a:prstGeom prst="rect">
            <a:avLst/>
          </a:prstGeom>
          <a:noFill/>
        </p:spPr>
        <p:txBody>
          <a:bodyPr wrap="none" rtlCol="0">
            <a:spAutoFit/>
          </a:bodyPr>
          <a:lstStyle/>
          <a:p>
            <a:r>
              <a:rPr lang="en-US" b="1" dirty="0">
                <a:latin typeface="+mn-lt"/>
                <a:cs typeface="Calibri" panose="020F0502020204030204" pitchFamily="34" charset="0"/>
              </a:rPr>
              <a:t>4. Any challenges or problems occur ? </a:t>
            </a:r>
            <a:endParaRPr lang="en-US" b="1" dirty="0">
              <a:latin typeface="+mn-lt"/>
            </a:endParaRPr>
          </a:p>
        </p:txBody>
      </p:sp>
      <p:sp>
        <p:nvSpPr>
          <p:cNvPr id="13" name="TextBox 12">
            <a:extLst>
              <a:ext uri="{FF2B5EF4-FFF2-40B4-BE49-F238E27FC236}">
                <a16:creationId xmlns:a16="http://schemas.microsoft.com/office/drawing/2014/main" id="{7D3DDEB9-7D55-4568-A8F8-83207701D147}"/>
              </a:ext>
            </a:extLst>
          </p:cNvPr>
          <p:cNvSpPr txBox="1"/>
          <p:nvPr/>
        </p:nvSpPr>
        <p:spPr>
          <a:xfrm>
            <a:off x="528757" y="4712732"/>
            <a:ext cx="7370607" cy="369332"/>
          </a:xfrm>
          <a:prstGeom prst="rect">
            <a:avLst/>
          </a:prstGeom>
          <a:noFill/>
        </p:spPr>
        <p:txBody>
          <a:bodyPr wrap="none" rtlCol="0">
            <a:spAutoFit/>
          </a:bodyPr>
          <a:lstStyle/>
          <a:p>
            <a:r>
              <a:rPr lang="en-US" dirty="0">
                <a:latin typeface="Calibri Light" panose="020F0302020204030204" pitchFamily="34" charset="0"/>
                <a:cs typeface="Calibri Light" panose="020F0302020204030204" pitchFamily="34" charset="0"/>
              </a:rPr>
              <a:t>Usually forgot and lost track of material, just </a:t>
            </a:r>
            <a:r>
              <a:rPr lang="en-US" dirty="0" err="1">
                <a:latin typeface="Calibri Light" panose="020F0302020204030204" pitchFamily="34" charset="0"/>
                <a:cs typeface="Calibri Light" panose="020F0302020204030204" pitchFamily="34" charset="0"/>
              </a:rPr>
              <a:t>realise</a:t>
            </a:r>
            <a:r>
              <a:rPr lang="en-US" dirty="0">
                <a:latin typeface="Calibri Light" panose="020F0302020204030204" pitchFamily="34" charset="0"/>
                <a:cs typeface="Calibri Light" panose="020F0302020204030204" pitchFamily="34" charset="0"/>
              </a:rPr>
              <a:t> the day we made the cake</a:t>
            </a:r>
          </a:p>
        </p:txBody>
      </p:sp>
    </p:spTree>
    <p:extLst>
      <p:ext uri="{BB962C8B-B14F-4D97-AF65-F5344CB8AC3E}">
        <p14:creationId xmlns:p14="http://schemas.microsoft.com/office/powerpoint/2010/main" val="698340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75B7F3-E27B-40DA-A4B5-70A43515FF21}"/>
              </a:ext>
            </a:extLst>
          </p:cNvPr>
          <p:cNvSpPr txBox="1"/>
          <p:nvPr/>
        </p:nvSpPr>
        <p:spPr>
          <a:xfrm>
            <a:off x="537099" y="990600"/>
            <a:ext cx="7260898" cy="584775"/>
          </a:xfrm>
          <a:prstGeom prst="rect">
            <a:avLst/>
          </a:prstGeom>
          <a:noFill/>
        </p:spPr>
        <p:txBody>
          <a:bodyPr wrap="none" rtlCol="0">
            <a:spAutoFit/>
          </a:bodyPr>
          <a:lstStyle/>
          <a:p>
            <a:r>
              <a:rPr lang="en-US" sz="3200" b="1" dirty="0"/>
              <a:t>1. RESULT OF INTERVIEW SESSION</a:t>
            </a:r>
            <a:endParaRPr lang="en-US" sz="3200" dirty="0"/>
          </a:p>
        </p:txBody>
      </p:sp>
      <p:sp>
        <p:nvSpPr>
          <p:cNvPr id="4" name="TextBox 3"/>
          <p:cNvSpPr txBox="1"/>
          <p:nvPr/>
        </p:nvSpPr>
        <p:spPr>
          <a:xfrm>
            <a:off x="381000" y="1828800"/>
            <a:ext cx="8382000" cy="3970318"/>
          </a:xfrm>
          <a:prstGeom prst="rect">
            <a:avLst/>
          </a:prstGeom>
          <a:noFill/>
        </p:spPr>
        <p:txBody>
          <a:bodyPr wrap="square" rtlCol="0">
            <a:spAutoFit/>
          </a:bodyPr>
          <a:lstStyle/>
          <a:p>
            <a:r>
              <a:rPr lang="en-US" b="1" dirty="0"/>
              <a:t>5. Do you think that food4u should be developed?</a:t>
            </a:r>
          </a:p>
          <a:p>
            <a:endParaRPr lang="en-US" dirty="0"/>
          </a:p>
          <a:p>
            <a:r>
              <a:rPr lang="en-US" dirty="0"/>
              <a:t>The application is needed for small business entrepreneur to promote their business even further</a:t>
            </a:r>
          </a:p>
          <a:p>
            <a:endParaRPr lang="en-US" dirty="0"/>
          </a:p>
          <a:p>
            <a:r>
              <a:rPr lang="en-US" b="1" dirty="0"/>
              <a:t>6. What are the features would you like to have in the application?</a:t>
            </a:r>
          </a:p>
          <a:p>
            <a:endParaRPr lang="en-US" dirty="0"/>
          </a:p>
          <a:p>
            <a:r>
              <a:rPr lang="en-US" dirty="0"/>
              <a:t>- Have the application to be </a:t>
            </a:r>
            <a:r>
              <a:rPr lang="en-US" dirty="0" err="1"/>
              <a:t>specificly</a:t>
            </a:r>
            <a:r>
              <a:rPr lang="en-US" dirty="0"/>
              <a:t> focus on food only</a:t>
            </a:r>
          </a:p>
          <a:p>
            <a:r>
              <a:rPr lang="en-US" dirty="0"/>
              <a:t>- Provide free delivery coupon when A certain amount of price of food is reached</a:t>
            </a:r>
          </a:p>
          <a:p>
            <a:r>
              <a:rPr lang="en-US" dirty="0"/>
              <a:t>- Differentiate the food according to categories</a:t>
            </a:r>
          </a:p>
          <a:p>
            <a:r>
              <a:rPr lang="en-US" dirty="0"/>
              <a:t>- Provide both cash on delivery and postage</a:t>
            </a:r>
          </a:p>
          <a:p>
            <a:r>
              <a:rPr lang="en-US" dirty="0"/>
              <a:t>- Set the food provided according to certain area</a:t>
            </a:r>
          </a:p>
          <a:p>
            <a:r>
              <a:rPr lang="en-US" dirty="0"/>
              <a:t>- Have the search function to find the food</a:t>
            </a:r>
          </a:p>
          <a:p>
            <a:r>
              <a:rPr lang="en-US" dirty="0"/>
              <a:t>- Have various kind of food in the application</a:t>
            </a:r>
            <a:endParaRPr lang="en-MY" dirty="0"/>
          </a:p>
        </p:txBody>
      </p:sp>
    </p:spTree>
    <p:extLst>
      <p:ext uri="{BB962C8B-B14F-4D97-AF65-F5344CB8AC3E}">
        <p14:creationId xmlns:p14="http://schemas.microsoft.com/office/powerpoint/2010/main" val="2080620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terview&#10;">
            <a:extLst>
              <a:ext uri="{FF2B5EF4-FFF2-40B4-BE49-F238E27FC236}">
                <a16:creationId xmlns:a16="http://schemas.microsoft.com/office/drawing/2014/main" id="{3AD1473A-0C16-428D-8C1A-DAF2A2AB76FA}"/>
              </a:ext>
            </a:extLst>
          </p:cNvPr>
          <p:cNvPicPr>
            <a:picLocks noChangeAspect="1"/>
          </p:cNvPicPr>
          <p:nvPr/>
        </p:nvPicPr>
        <p:blipFill rotWithShape="1">
          <a:blip r:embed="rId2"/>
          <a:srcRect l="1" t="3788" r="-196"/>
          <a:stretch/>
        </p:blipFill>
        <p:spPr>
          <a:xfrm>
            <a:off x="1676400" y="1600200"/>
            <a:ext cx="5791200" cy="2493139"/>
          </a:xfrm>
          <a:prstGeom prst="rect">
            <a:avLst/>
          </a:prstGeom>
        </p:spPr>
      </p:pic>
      <p:sp>
        <p:nvSpPr>
          <p:cNvPr id="3" name="TextBox 2">
            <a:extLst>
              <a:ext uri="{FF2B5EF4-FFF2-40B4-BE49-F238E27FC236}">
                <a16:creationId xmlns:a16="http://schemas.microsoft.com/office/drawing/2014/main" id="{081C4111-4411-4C28-A776-C27BEEB44108}"/>
              </a:ext>
            </a:extLst>
          </p:cNvPr>
          <p:cNvSpPr txBox="1"/>
          <p:nvPr/>
        </p:nvSpPr>
        <p:spPr>
          <a:xfrm>
            <a:off x="609600" y="914400"/>
            <a:ext cx="8724900" cy="400110"/>
          </a:xfrm>
          <a:prstGeom prst="rect">
            <a:avLst/>
          </a:prstGeom>
          <a:noFill/>
        </p:spPr>
        <p:txBody>
          <a:bodyPr wrap="square" rtlCol="0">
            <a:spAutoFit/>
          </a:bodyPr>
          <a:lstStyle/>
          <a:p>
            <a:r>
              <a:rPr lang="en-US" sz="2000" b="1" dirty="0"/>
              <a:t>2. RESULT OF OBSERVATION OF THE PEOPLE AT THE LOCATION</a:t>
            </a:r>
            <a:endParaRPr lang="en-US" sz="2000" dirty="0"/>
          </a:p>
        </p:txBody>
      </p:sp>
    </p:spTree>
    <p:extLst>
      <p:ext uri="{BB962C8B-B14F-4D97-AF65-F5344CB8AC3E}">
        <p14:creationId xmlns:p14="http://schemas.microsoft.com/office/powerpoint/2010/main" val="2729404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1C4111-4411-4C28-A776-C27BEEB44108}"/>
              </a:ext>
            </a:extLst>
          </p:cNvPr>
          <p:cNvSpPr txBox="1"/>
          <p:nvPr/>
        </p:nvSpPr>
        <p:spPr>
          <a:xfrm>
            <a:off x="609600" y="914400"/>
            <a:ext cx="8724900" cy="400110"/>
          </a:xfrm>
          <a:prstGeom prst="rect">
            <a:avLst/>
          </a:prstGeom>
          <a:noFill/>
        </p:spPr>
        <p:txBody>
          <a:bodyPr wrap="square" rtlCol="0">
            <a:spAutoFit/>
          </a:bodyPr>
          <a:lstStyle/>
          <a:p>
            <a:r>
              <a:rPr lang="en-US" sz="2000" b="1" dirty="0"/>
              <a:t>2. RESULT OF OBSERVATION OF THE PEOPLE AT THE LOCATION</a:t>
            </a: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573066"/>
            <a:ext cx="4758612" cy="25908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4480600"/>
            <a:ext cx="4758612" cy="2156601"/>
          </a:xfrm>
          <a:prstGeom prst="rect">
            <a:avLst/>
          </a:prstGeom>
        </p:spPr>
      </p:pic>
    </p:spTree>
    <p:extLst>
      <p:ext uri="{BB962C8B-B14F-4D97-AF65-F5344CB8AC3E}">
        <p14:creationId xmlns:p14="http://schemas.microsoft.com/office/powerpoint/2010/main" val="1947124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F8AFCC9-8E08-414C-BD9F-2C2960009040}"/>
              </a:ext>
            </a:extLst>
          </p:cNvPr>
          <p:cNvSpPr txBox="1"/>
          <p:nvPr/>
        </p:nvSpPr>
        <p:spPr>
          <a:xfrm>
            <a:off x="609600" y="914400"/>
            <a:ext cx="8724900" cy="400110"/>
          </a:xfrm>
          <a:prstGeom prst="rect">
            <a:avLst/>
          </a:prstGeom>
          <a:noFill/>
        </p:spPr>
        <p:txBody>
          <a:bodyPr wrap="square" rtlCol="0">
            <a:spAutoFit/>
          </a:bodyPr>
          <a:lstStyle/>
          <a:p>
            <a:r>
              <a:rPr lang="en-US" sz="2000" b="1" dirty="0"/>
              <a:t>2. RESULT OF OBSERVATION OF THE PEOPLE AT THE LOCATION</a:t>
            </a:r>
            <a:endParaRPr lang="en-US" sz="2000" dirty="0"/>
          </a:p>
        </p:txBody>
      </p:sp>
      <p:pic>
        <p:nvPicPr>
          <p:cNvPr id="9" name="Picture 8">
            <a:extLst>
              <a:ext uri="{FF2B5EF4-FFF2-40B4-BE49-F238E27FC236}">
                <a16:creationId xmlns:a16="http://schemas.microsoft.com/office/drawing/2014/main" id="{92001D2E-B64F-4A45-9E42-A8D5A0BB33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4999" y="1524000"/>
            <a:ext cx="5285991" cy="2443421"/>
          </a:xfrm>
          <a:prstGeom prst="rect">
            <a:avLst/>
          </a:prstGeom>
        </p:spPr>
      </p:pic>
      <p:pic>
        <p:nvPicPr>
          <p:cNvPr id="11" name="Picture 10" descr="A screen shot of a person&#10;&#10;Description automatically generated">
            <a:extLst>
              <a:ext uri="{FF2B5EF4-FFF2-40B4-BE49-F238E27FC236}">
                <a16:creationId xmlns:a16="http://schemas.microsoft.com/office/drawing/2014/main" id="{F913AEDD-F70C-4C99-8A94-0A8744201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4267200"/>
            <a:ext cx="5285991" cy="1933963"/>
          </a:xfrm>
          <a:prstGeom prst="rect">
            <a:avLst/>
          </a:prstGeom>
        </p:spPr>
      </p:pic>
    </p:spTree>
    <p:extLst>
      <p:ext uri="{BB962C8B-B14F-4D97-AF65-F5344CB8AC3E}">
        <p14:creationId xmlns:p14="http://schemas.microsoft.com/office/powerpoint/2010/main" val="2996739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1C4111-4411-4C28-A776-C27BEEB44108}"/>
              </a:ext>
            </a:extLst>
          </p:cNvPr>
          <p:cNvSpPr txBox="1"/>
          <p:nvPr/>
        </p:nvSpPr>
        <p:spPr>
          <a:xfrm>
            <a:off x="609600" y="914400"/>
            <a:ext cx="8724900" cy="400110"/>
          </a:xfrm>
          <a:prstGeom prst="rect">
            <a:avLst/>
          </a:prstGeom>
          <a:noFill/>
        </p:spPr>
        <p:txBody>
          <a:bodyPr wrap="square" rtlCol="0">
            <a:spAutoFit/>
          </a:bodyPr>
          <a:lstStyle/>
          <a:p>
            <a:r>
              <a:rPr lang="en-US" sz="2000" b="1" dirty="0"/>
              <a:t>3. SKETCH YOUR EMPATHY AND SYMPATHY</a:t>
            </a:r>
            <a:endParaRPr lang="en-US" sz="2000" dirty="0"/>
          </a:p>
        </p:txBody>
      </p:sp>
      <p:sp>
        <p:nvSpPr>
          <p:cNvPr id="4" name="Rectangle 3">
            <a:extLst>
              <a:ext uri="{FF2B5EF4-FFF2-40B4-BE49-F238E27FC236}">
                <a16:creationId xmlns:a16="http://schemas.microsoft.com/office/drawing/2014/main" id="{B50B4F7E-B37A-4ACE-89F6-E2767EE4DE84}"/>
              </a:ext>
            </a:extLst>
          </p:cNvPr>
          <p:cNvSpPr/>
          <p:nvPr/>
        </p:nvSpPr>
        <p:spPr>
          <a:xfrm>
            <a:off x="609600" y="1752600"/>
            <a:ext cx="8001000" cy="1477328"/>
          </a:xfrm>
          <a:prstGeom prst="rect">
            <a:avLst/>
          </a:prstGeom>
        </p:spPr>
        <p:txBody>
          <a:bodyPr wrap="square">
            <a:spAutoFit/>
          </a:bodyPr>
          <a:lstStyle/>
          <a:p>
            <a:pPr marL="400050" indent="-400050">
              <a:buFont typeface="+mj-lt"/>
              <a:buAutoNum type="romanUcPeriod"/>
            </a:pPr>
            <a:r>
              <a:rPr lang="en-US" dirty="0"/>
              <a:t> Empathy : If we conduct this project, we can provide a platform to improve the efficiency of their buying and selling process.</a:t>
            </a:r>
          </a:p>
          <a:p>
            <a:endParaRPr lang="en-US" dirty="0"/>
          </a:p>
          <a:p>
            <a:pPr marL="400050" indent="-400050">
              <a:buFont typeface="+mj-lt"/>
              <a:buAutoNum type="romanUcPeriod" startAt="2"/>
            </a:pPr>
            <a:r>
              <a:rPr lang="en-US" dirty="0"/>
              <a:t>Sympathy: We need to conduct this project to improve their efficiency in buying and selling process </a:t>
            </a:r>
          </a:p>
        </p:txBody>
      </p:sp>
    </p:spTree>
    <p:extLst>
      <p:ext uri="{BB962C8B-B14F-4D97-AF65-F5344CB8AC3E}">
        <p14:creationId xmlns:p14="http://schemas.microsoft.com/office/powerpoint/2010/main" val="2223090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1C4111-4411-4C28-A776-C27BEEB44108}"/>
              </a:ext>
            </a:extLst>
          </p:cNvPr>
          <p:cNvSpPr txBox="1"/>
          <p:nvPr/>
        </p:nvSpPr>
        <p:spPr>
          <a:xfrm>
            <a:off x="609600" y="914400"/>
            <a:ext cx="8724900" cy="400110"/>
          </a:xfrm>
          <a:prstGeom prst="rect">
            <a:avLst/>
          </a:prstGeom>
          <a:noFill/>
        </p:spPr>
        <p:txBody>
          <a:bodyPr wrap="square" rtlCol="0">
            <a:spAutoFit/>
          </a:bodyPr>
          <a:lstStyle/>
          <a:p>
            <a:r>
              <a:rPr lang="en-US" sz="2000" b="1" dirty="0"/>
              <a:t>4. NOTE &amp; PHOTO OF YOUR OBSERVATION</a:t>
            </a:r>
            <a:endParaRPr lang="en-US" sz="2000" dirty="0"/>
          </a:p>
        </p:txBody>
      </p:sp>
      <p:pic>
        <p:nvPicPr>
          <p:cNvPr id="5" name="Picture 4" descr="Graphical user interface, website&#10;&#10;Description automatically generated">
            <a:extLst>
              <a:ext uri="{FF2B5EF4-FFF2-40B4-BE49-F238E27FC236}">
                <a16:creationId xmlns:a16="http://schemas.microsoft.com/office/drawing/2014/main" id="{BC223D35-6BE1-4F17-8986-5BB64342E7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6800" y="1752600"/>
            <a:ext cx="3733800" cy="3733800"/>
          </a:xfrm>
          <a:prstGeom prst="rect">
            <a:avLst/>
          </a:prstGeom>
        </p:spPr>
      </p:pic>
      <p:pic>
        <p:nvPicPr>
          <p:cNvPr id="7" name="Picture 6" descr="Graphical user interface, text, chat or text message&#10;&#10;Description automatically generated">
            <a:extLst>
              <a:ext uri="{FF2B5EF4-FFF2-40B4-BE49-F238E27FC236}">
                <a16:creationId xmlns:a16="http://schemas.microsoft.com/office/drawing/2014/main" id="{50434B34-00EF-4384-A5A5-C7AE37C888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169" y="1752600"/>
            <a:ext cx="3733800" cy="3733800"/>
          </a:xfrm>
          <a:prstGeom prst="rect">
            <a:avLst/>
          </a:prstGeom>
        </p:spPr>
      </p:pic>
    </p:spTree>
    <p:extLst>
      <p:ext uri="{BB962C8B-B14F-4D97-AF65-F5344CB8AC3E}">
        <p14:creationId xmlns:p14="http://schemas.microsoft.com/office/powerpoint/2010/main" val="1732463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67E824-B614-426F-82D0-56C3C2B7585C}"/>
              </a:ext>
            </a:extLst>
          </p:cNvPr>
          <p:cNvSpPr txBox="1"/>
          <p:nvPr/>
        </p:nvSpPr>
        <p:spPr>
          <a:xfrm>
            <a:off x="609600" y="914400"/>
            <a:ext cx="8724900" cy="400110"/>
          </a:xfrm>
          <a:prstGeom prst="rect">
            <a:avLst/>
          </a:prstGeom>
          <a:noFill/>
        </p:spPr>
        <p:txBody>
          <a:bodyPr wrap="square" rtlCol="0">
            <a:spAutoFit/>
          </a:bodyPr>
          <a:lstStyle/>
          <a:p>
            <a:r>
              <a:rPr lang="en-US" sz="2000" b="1" dirty="0"/>
              <a:t>4. NOTE &amp; PHOTO OF YOUR OBSERVATION</a:t>
            </a:r>
            <a:endParaRPr lang="en-US" sz="2000" dirty="0"/>
          </a:p>
        </p:txBody>
      </p:sp>
      <p:pic>
        <p:nvPicPr>
          <p:cNvPr id="6" name="Picture 5">
            <a:extLst>
              <a:ext uri="{FF2B5EF4-FFF2-40B4-BE49-F238E27FC236}">
                <a16:creationId xmlns:a16="http://schemas.microsoft.com/office/drawing/2014/main" id="{C1724F12-EDAD-4957-8F42-46E616A9B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600200"/>
            <a:ext cx="3912707" cy="3891756"/>
          </a:xfrm>
          <a:prstGeom prst="rect">
            <a:avLst/>
          </a:prstGeom>
        </p:spPr>
      </p:pic>
      <p:pic>
        <p:nvPicPr>
          <p:cNvPr id="8" name="Picture 7" descr="Graphical user interface, text, chat or text message&#10;&#10;Description automatically generated">
            <a:extLst>
              <a:ext uri="{FF2B5EF4-FFF2-40B4-BE49-F238E27FC236}">
                <a16:creationId xmlns:a16="http://schemas.microsoft.com/office/drawing/2014/main" id="{AD847373-2517-44EE-BDFC-F7B236DA38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534013"/>
            <a:ext cx="2362200" cy="3957943"/>
          </a:xfrm>
          <a:prstGeom prst="rect">
            <a:avLst/>
          </a:prstGeom>
        </p:spPr>
      </p:pic>
    </p:spTree>
    <p:extLst>
      <p:ext uri="{BB962C8B-B14F-4D97-AF65-F5344CB8AC3E}">
        <p14:creationId xmlns:p14="http://schemas.microsoft.com/office/powerpoint/2010/main" val="1017352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2084" y="685800"/>
            <a:ext cx="7999831" cy="646331"/>
          </a:xfrm>
          <a:prstGeom prst="rect">
            <a:avLst/>
          </a:prstGeom>
          <a:noFill/>
        </p:spPr>
        <p:txBody>
          <a:bodyPr wrap="none" rtlCol="0">
            <a:spAutoFit/>
          </a:bodyPr>
          <a:lstStyle/>
          <a:p>
            <a:r>
              <a:rPr lang="en-US" sz="3600" b="1" dirty="0"/>
              <a:t>WRITE YOUR DISCOVERY REPORT</a:t>
            </a:r>
          </a:p>
        </p:txBody>
      </p:sp>
      <p:sp>
        <p:nvSpPr>
          <p:cNvPr id="3" name="Rounded Rectangle 2"/>
          <p:cNvSpPr/>
          <p:nvPr/>
        </p:nvSpPr>
        <p:spPr>
          <a:xfrm>
            <a:off x="76200" y="1355064"/>
            <a:ext cx="8915400" cy="512193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Based on the observation, all of the sellers that we interviewed support our initiative to create an application to help them promote their products. Most of them want a feature to categorize their product accordingly. They also want the application to have search function to find specific product and to find the location that is available for each product in their area.</a:t>
            </a:r>
          </a:p>
          <a:p>
            <a:pPr algn="ctr"/>
            <a:r>
              <a:rPr lang="en-US" dirty="0"/>
              <a:t>As for the payment method, majority of them prefer to have Cash-On-Delivery(COD), Online Banking and Credit/Debit Card. Some of them want postage and self-pickup method.</a:t>
            </a:r>
          </a:p>
          <a:p>
            <a:pPr algn="ctr"/>
            <a:endParaRPr lang="en-US" dirty="0"/>
          </a:p>
          <a:p>
            <a:pPr algn="ctr"/>
            <a:r>
              <a:rPr lang="en-US" dirty="0"/>
              <a:t>As for the buyers, we have prepared online surveys for them. Most of them use food delivery apps and want the application to be user-friendly.  </a:t>
            </a:r>
          </a:p>
        </p:txBody>
      </p:sp>
    </p:spTree>
    <p:extLst>
      <p:ext uri="{BB962C8B-B14F-4D97-AF65-F5344CB8AC3E}">
        <p14:creationId xmlns:p14="http://schemas.microsoft.com/office/powerpoint/2010/main" val="1127765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914400"/>
            <a:ext cx="6083967" cy="646331"/>
          </a:xfrm>
          <a:prstGeom prst="rect">
            <a:avLst/>
          </a:prstGeom>
          <a:noFill/>
        </p:spPr>
        <p:txBody>
          <a:bodyPr wrap="none" rtlCol="0">
            <a:spAutoFit/>
          </a:bodyPr>
          <a:lstStyle/>
          <a:p>
            <a:r>
              <a:rPr lang="en-US" sz="3600" b="1" dirty="0"/>
              <a:t>STATE YOUR CHALLENGE</a:t>
            </a:r>
          </a:p>
        </p:txBody>
      </p:sp>
      <p:sp>
        <p:nvSpPr>
          <p:cNvPr id="3" name="Rounded Rectangle 2"/>
          <p:cNvSpPr/>
          <p:nvPr/>
        </p:nvSpPr>
        <p:spPr>
          <a:xfrm>
            <a:off x="457200" y="1828800"/>
            <a:ext cx="8153400" cy="44958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400" dirty="0"/>
              <a:t>How can small businesses reach more people ?</a:t>
            </a:r>
          </a:p>
          <a:p>
            <a:pPr algn="ctr"/>
            <a:r>
              <a:rPr lang="en-US" sz="2400" dirty="0"/>
              <a:t>How to increase income for small entrepreneurs?</a:t>
            </a:r>
          </a:p>
          <a:p>
            <a:pPr algn="ctr"/>
            <a:r>
              <a:rPr lang="en-US" sz="2400" dirty="0"/>
              <a:t>How to improve sales management to be more efficient?</a:t>
            </a:r>
          </a:p>
          <a:p>
            <a:pPr algn="ctr"/>
            <a:r>
              <a:rPr lang="en-US" sz="2400" dirty="0"/>
              <a:t>How can buyer find the food the they wanted more easily?</a:t>
            </a:r>
          </a:p>
          <a:p>
            <a:pPr algn="ctr"/>
            <a:endParaRPr lang="en-US" dirty="0"/>
          </a:p>
        </p:txBody>
      </p:sp>
    </p:spTree>
    <p:extLst>
      <p:ext uri="{BB962C8B-B14F-4D97-AF65-F5344CB8AC3E}">
        <p14:creationId xmlns:p14="http://schemas.microsoft.com/office/powerpoint/2010/main" val="3915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936" y="649069"/>
            <a:ext cx="8631464" cy="646331"/>
          </a:xfrm>
          <a:prstGeom prst="rect">
            <a:avLst/>
          </a:prstGeom>
          <a:noFill/>
        </p:spPr>
        <p:txBody>
          <a:bodyPr wrap="none" rtlCol="0">
            <a:spAutoFit/>
          </a:bodyPr>
          <a:lstStyle/>
          <a:p>
            <a:r>
              <a:rPr lang="en-US" sz="3600" b="1" dirty="0"/>
              <a:t>TEAM KNOWLEDGE &amp; ASSUMPTIONS </a:t>
            </a:r>
            <a:endParaRPr lang="en-US" sz="3600" dirty="0"/>
          </a:p>
        </p:txBody>
      </p:sp>
      <p:sp>
        <p:nvSpPr>
          <p:cNvPr id="3" name="Rounded Rectangle 2"/>
          <p:cNvSpPr/>
          <p:nvPr/>
        </p:nvSpPr>
        <p:spPr>
          <a:xfrm>
            <a:off x="228600" y="1905000"/>
            <a:ext cx="8686800" cy="44196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sz="5400" dirty="0"/>
              <a:t>#1 </a:t>
            </a:r>
            <a:r>
              <a:rPr lang="en-US" sz="2000" dirty="0"/>
              <a:t>The user has smartphone and internet connection.</a:t>
            </a:r>
          </a:p>
          <a:p>
            <a:r>
              <a:rPr lang="en-US" sz="5400" dirty="0"/>
              <a:t>#2 </a:t>
            </a:r>
            <a:r>
              <a:rPr lang="en-US" sz="2000" dirty="0"/>
              <a:t>The seller has their own vehicle to do cash on delivery.</a:t>
            </a:r>
            <a:endParaRPr lang="en-US" sz="5400" dirty="0"/>
          </a:p>
          <a:p>
            <a:r>
              <a:rPr lang="en-US" sz="5400" dirty="0"/>
              <a:t>#3 </a:t>
            </a:r>
            <a:r>
              <a:rPr lang="en-US" sz="2000" dirty="0"/>
              <a:t>The user has already know some basic knowledge on how to use the application. </a:t>
            </a:r>
          </a:p>
          <a:p>
            <a:r>
              <a:rPr lang="en-US" sz="5400" dirty="0"/>
              <a:t>#4 </a:t>
            </a:r>
            <a:r>
              <a:rPr lang="en-US" sz="2000" dirty="0"/>
              <a:t>The buyer is ready to spend their money when using the application.</a:t>
            </a:r>
          </a:p>
          <a:p>
            <a:r>
              <a:rPr lang="en-US" sz="5400" dirty="0"/>
              <a:t>#5 </a:t>
            </a:r>
            <a:r>
              <a:rPr lang="en-US" sz="2000" dirty="0"/>
              <a:t>The seller is gaining their income through the application.</a:t>
            </a:r>
          </a:p>
        </p:txBody>
      </p:sp>
      <p:sp>
        <p:nvSpPr>
          <p:cNvPr id="5" name="TextBox 4"/>
          <p:cNvSpPr txBox="1"/>
          <p:nvPr/>
        </p:nvSpPr>
        <p:spPr>
          <a:xfrm>
            <a:off x="381000" y="1210270"/>
            <a:ext cx="8534400" cy="923330"/>
          </a:xfrm>
          <a:prstGeom prst="rect">
            <a:avLst/>
          </a:prstGeom>
          <a:noFill/>
        </p:spPr>
        <p:txBody>
          <a:bodyPr wrap="square" rtlCol="0">
            <a:spAutoFit/>
          </a:bodyPr>
          <a:lstStyle/>
          <a:p>
            <a:r>
              <a:rPr lang="en-US" dirty="0"/>
              <a:t>What are the aspects of the challenge that you already know a lot about? What are your assumptions? </a:t>
            </a:r>
          </a:p>
          <a:p>
            <a:endParaRPr lang="en-US" dirty="0"/>
          </a:p>
        </p:txBody>
      </p:sp>
    </p:spTree>
    <p:extLst>
      <p:ext uri="{BB962C8B-B14F-4D97-AF65-F5344CB8AC3E}">
        <p14:creationId xmlns:p14="http://schemas.microsoft.com/office/powerpoint/2010/main" val="685467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609600"/>
            <a:ext cx="4160439" cy="646331"/>
          </a:xfrm>
          <a:prstGeom prst="rect">
            <a:avLst/>
          </a:prstGeom>
          <a:noFill/>
        </p:spPr>
        <p:txBody>
          <a:bodyPr wrap="none" rtlCol="0">
            <a:spAutoFit/>
          </a:bodyPr>
          <a:lstStyle/>
          <a:p>
            <a:r>
              <a:rPr lang="en-US" sz="3600" b="1" dirty="0"/>
              <a:t>RESEARCH PLAN</a:t>
            </a:r>
          </a:p>
        </p:txBody>
      </p:sp>
      <p:sp>
        <p:nvSpPr>
          <p:cNvPr id="3" name="Rounded Rectangle 2"/>
          <p:cNvSpPr/>
          <p:nvPr/>
        </p:nvSpPr>
        <p:spPr>
          <a:xfrm>
            <a:off x="457200" y="1456178"/>
            <a:ext cx="8381999" cy="4792222"/>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endParaRPr lang="en-US" sz="2000" dirty="0"/>
          </a:p>
          <a:p>
            <a:r>
              <a:rPr lang="en-US" sz="1200" i="1" dirty="0"/>
              <a:t>Community members to visit</a:t>
            </a:r>
          </a:p>
          <a:p>
            <a:endParaRPr lang="en-US" sz="1200" i="1" dirty="0"/>
          </a:p>
          <a:p>
            <a:r>
              <a:rPr lang="en-US" sz="2000" dirty="0"/>
              <a:t>Small entrepreneur who doesn’t have shop or offices who are working from home.</a:t>
            </a:r>
          </a:p>
          <a:p>
            <a:endParaRPr lang="en-US" sz="2000" dirty="0"/>
          </a:p>
          <a:p>
            <a:endParaRPr lang="en-US" sz="2000" dirty="0"/>
          </a:p>
        </p:txBody>
      </p:sp>
    </p:spTree>
    <p:extLst>
      <p:ext uri="{BB962C8B-B14F-4D97-AF65-F5344CB8AC3E}">
        <p14:creationId xmlns:p14="http://schemas.microsoft.com/office/powerpoint/2010/main" val="3704921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
            <a:extLst>
              <a:ext uri="{FF2B5EF4-FFF2-40B4-BE49-F238E27FC236}">
                <a16:creationId xmlns:a16="http://schemas.microsoft.com/office/drawing/2014/main" id="{42688DCD-53C6-443D-9B82-E8167DFBD0DB}"/>
              </a:ext>
            </a:extLst>
          </p:cNvPr>
          <p:cNvSpPr/>
          <p:nvPr/>
        </p:nvSpPr>
        <p:spPr>
          <a:xfrm>
            <a:off x="114300" y="914400"/>
            <a:ext cx="8915400" cy="5486400"/>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b="1" i="1" baseline="30000" dirty="0"/>
              <a:t>Experts to Speak To</a:t>
            </a:r>
          </a:p>
          <a:p>
            <a:endParaRPr lang="en-US" b="1" i="1" baseline="30000" dirty="0"/>
          </a:p>
          <a:p>
            <a:r>
              <a:rPr lang="en-US" sz="2000" baseline="30000" dirty="0" err="1"/>
              <a:t>Aductive</a:t>
            </a:r>
            <a:r>
              <a:rPr lang="en-US" sz="2000" baseline="30000" dirty="0"/>
              <a:t> Spicy Salty Egg Cornflake supplier</a:t>
            </a:r>
            <a:endParaRPr lang="en-US" sz="2000" dirty="0"/>
          </a:p>
        </p:txBody>
      </p:sp>
      <p:pic>
        <p:nvPicPr>
          <p:cNvPr id="3" name="Picture 2">
            <a:extLst>
              <a:ext uri="{FF2B5EF4-FFF2-40B4-BE49-F238E27FC236}">
                <a16:creationId xmlns:a16="http://schemas.microsoft.com/office/drawing/2014/main" id="{096125FC-D4E0-4F7A-BC89-9F1FEB7E1F7C}"/>
              </a:ext>
            </a:extLst>
          </p:cNvPr>
          <p:cNvPicPr>
            <a:picLocks noChangeAspect="1"/>
          </p:cNvPicPr>
          <p:nvPr/>
        </p:nvPicPr>
        <p:blipFill>
          <a:blip r:embed="rId2"/>
          <a:stretch>
            <a:fillRect/>
          </a:stretch>
        </p:blipFill>
        <p:spPr>
          <a:xfrm>
            <a:off x="383219" y="1923158"/>
            <a:ext cx="4038600" cy="3011681"/>
          </a:xfrm>
          <a:prstGeom prst="rect">
            <a:avLst/>
          </a:prstGeom>
        </p:spPr>
      </p:pic>
      <p:pic>
        <p:nvPicPr>
          <p:cNvPr id="4" name="Picture 3">
            <a:extLst>
              <a:ext uri="{FF2B5EF4-FFF2-40B4-BE49-F238E27FC236}">
                <a16:creationId xmlns:a16="http://schemas.microsoft.com/office/drawing/2014/main" id="{31908160-749C-4686-809F-97BFB1784B84}"/>
              </a:ext>
            </a:extLst>
          </p:cNvPr>
          <p:cNvPicPr>
            <a:picLocks noChangeAspect="1"/>
          </p:cNvPicPr>
          <p:nvPr/>
        </p:nvPicPr>
        <p:blipFill>
          <a:blip r:embed="rId3"/>
          <a:stretch>
            <a:fillRect/>
          </a:stretch>
        </p:blipFill>
        <p:spPr>
          <a:xfrm>
            <a:off x="4457330" y="1923158"/>
            <a:ext cx="4439239" cy="2487967"/>
          </a:xfrm>
          <a:prstGeom prst="rect">
            <a:avLst/>
          </a:prstGeom>
        </p:spPr>
      </p:pic>
    </p:spTree>
    <p:extLst>
      <p:ext uri="{BB962C8B-B14F-4D97-AF65-F5344CB8AC3E}">
        <p14:creationId xmlns:p14="http://schemas.microsoft.com/office/powerpoint/2010/main" val="2367058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6">
            <a:extLst>
              <a:ext uri="{FF2B5EF4-FFF2-40B4-BE49-F238E27FC236}">
                <a16:creationId xmlns:a16="http://schemas.microsoft.com/office/drawing/2014/main" id="{FF3EFC5A-E7F6-4253-ADA6-D2E43E4FEDC0}"/>
              </a:ext>
            </a:extLst>
          </p:cNvPr>
          <p:cNvSpPr/>
          <p:nvPr/>
        </p:nvSpPr>
        <p:spPr>
          <a:xfrm>
            <a:off x="381000" y="1066800"/>
            <a:ext cx="8382000" cy="5334000"/>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i="1" baseline="30000" dirty="0"/>
              <a:t>In-Context Immersion Locations</a:t>
            </a:r>
          </a:p>
          <a:p>
            <a:endParaRPr lang="en-US" sz="2000" baseline="30000" dirty="0"/>
          </a:p>
          <a:p>
            <a:r>
              <a:rPr lang="en-US" sz="2400" baseline="30000" dirty="0"/>
              <a:t>They made this cake from their own house (homemade</a:t>
            </a:r>
            <a:r>
              <a:rPr lang="en-US" sz="2000" baseline="30000" dirty="0"/>
              <a:t>)</a:t>
            </a:r>
          </a:p>
        </p:txBody>
      </p:sp>
      <p:pic>
        <p:nvPicPr>
          <p:cNvPr id="6" name="Picture 5" descr="A piece of cake on a plate&#10;&#10;Description automatically generated">
            <a:extLst>
              <a:ext uri="{FF2B5EF4-FFF2-40B4-BE49-F238E27FC236}">
                <a16:creationId xmlns:a16="http://schemas.microsoft.com/office/drawing/2014/main" id="{FD2BE720-4B59-43E1-85CB-1D23807686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2095500"/>
            <a:ext cx="1998160" cy="2667000"/>
          </a:xfrm>
          <a:prstGeom prst="rect">
            <a:avLst/>
          </a:prstGeom>
        </p:spPr>
      </p:pic>
      <p:pic>
        <p:nvPicPr>
          <p:cNvPr id="8" name="Picture 7" descr="A picture containing grass, food, table, outdoor&#10;&#10;Description automatically generated">
            <a:extLst>
              <a:ext uri="{FF2B5EF4-FFF2-40B4-BE49-F238E27FC236}">
                <a16:creationId xmlns:a16="http://schemas.microsoft.com/office/drawing/2014/main" id="{53A9C18C-2B0D-4E36-A3F0-504726FA24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9283" y="2067277"/>
            <a:ext cx="1998160" cy="2667001"/>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CCBF483A-DE8D-46BC-8D98-98B67D6461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3221" y="2524986"/>
            <a:ext cx="3367603" cy="2186714"/>
          </a:xfrm>
          <a:prstGeom prst="rect">
            <a:avLst/>
          </a:prstGeom>
        </p:spPr>
      </p:pic>
    </p:spTree>
    <p:extLst>
      <p:ext uri="{BB962C8B-B14F-4D97-AF65-F5344CB8AC3E}">
        <p14:creationId xmlns:p14="http://schemas.microsoft.com/office/powerpoint/2010/main" val="325755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6">
            <a:extLst>
              <a:ext uri="{FF2B5EF4-FFF2-40B4-BE49-F238E27FC236}">
                <a16:creationId xmlns:a16="http://schemas.microsoft.com/office/drawing/2014/main" id="{C2A69A6C-E88B-4FAB-9D48-B488BDC7EE86}"/>
              </a:ext>
            </a:extLst>
          </p:cNvPr>
          <p:cNvSpPr/>
          <p:nvPr/>
        </p:nvSpPr>
        <p:spPr>
          <a:xfrm>
            <a:off x="495300" y="1066800"/>
            <a:ext cx="8153400" cy="5257800"/>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r>
              <a:rPr lang="en-US" i="1" baseline="30000" dirty="0"/>
              <a:t>Analogous Research Locations</a:t>
            </a:r>
          </a:p>
          <a:p>
            <a:endParaRPr lang="en-US" i="1" baseline="30000" dirty="0"/>
          </a:p>
          <a:p>
            <a:endParaRPr lang="en-US" i="1" baseline="30000" dirty="0"/>
          </a:p>
          <a:p>
            <a:endParaRPr lang="en-US" i="1" baseline="30000" dirty="0"/>
          </a:p>
          <a:p>
            <a:endParaRPr lang="en-US" i="1" baseline="30000" dirty="0"/>
          </a:p>
          <a:p>
            <a:endParaRPr lang="en-US" i="1" baseline="30000" dirty="0"/>
          </a:p>
          <a:p>
            <a:endParaRPr lang="en-US" i="1" baseline="30000" dirty="0"/>
          </a:p>
          <a:p>
            <a:endParaRPr lang="en-US" i="1" baseline="30000" dirty="0"/>
          </a:p>
          <a:p>
            <a:endParaRPr lang="en-US" i="1" baseline="30000" dirty="0"/>
          </a:p>
          <a:p>
            <a:endParaRPr lang="en-US" i="1" baseline="30000" dirty="0"/>
          </a:p>
          <a:p>
            <a:endParaRPr lang="en-US" i="1" baseline="30000" dirty="0"/>
          </a:p>
        </p:txBody>
      </p:sp>
      <p:pic>
        <p:nvPicPr>
          <p:cNvPr id="3" name="Picture 2" descr="Interview&#10;">
            <a:extLst>
              <a:ext uri="{FF2B5EF4-FFF2-40B4-BE49-F238E27FC236}">
                <a16:creationId xmlns:a16="http://schemas.microsoft.com/office/drawing/2014/main" id="{2C6C0F7B-585D-4928-93B0-6B7CFC821054}"/>
              </a:ext>
            </a:extLst>
          </p:cNvPr>
          <p:cNvPicPr>
            <a:picLocks noChangeAspect="1"/>
          </p:cNvPicPr>
          <p:nvPr/>
        </p:nvPicPr>
        <p:blipFill rotWithShape="1">
          <a:blip r:embed="rId2"/>
          <a:srcRect l="1" t="3788" r="-196"/>
          <a:stretch/>
        </p:blipFill>
        <p:spPr>
          <a:xfrm>
            <a:off x="762000" y="1752601"/>
            <a:ext cx="3048000" cy="1600200"/>
          </a:xfrm>
          <a:prstGeom prst="rect">
            <a:avLst/>
          </a:prstGeom>
        </p:spPr>
      </p:pic>
      <p:pic>
        <p:nvPicPr>
          <p:cNvPr id="4" name="Picture 3">
            <a:extLst>
              <a:ext uri="{FF2B5EF4-FFF2-40B4-BE49-F238E27FC236}">
                <a16:creationId xmlns:a16="http://schemas.microsoft.com/office/drawing/2014/main" id="{34C1958E-0BCA-486C-B800-22B3201BB7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756" y="3886200"/>
            <a:ext cx="2894510" cy="1575900"/>
          </a:xfrm>
          <a:prstGeom prst="rect">
            <a:avLst/>
          </a:prstGeom>
        </p:spPr>
      </p:pic>
      <p:pic>
        <p:nvPicPr>
          <p:cNvPr id="5" name="Picture 4">
            <a:extLst>
              <a:ext uri="{FF2B5EF4-FFF2-40B4-BE49-F238E27FC236}">
                <a16:creationId xmlns:a16="http://schemas.microsoft.com/office/drawing/2014/main" id="{D562A51A-3A13-4ED2-A306-057CA01AF3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2408" y="1779559"/>
            <a:ext cx="3568329" cy="1649441"/>
          </a:xfrm>
          <a:prstGeom prst="rect">
            <a:avLst/>
          </a:prstGeom>
        </p:spPr>
      </p:pic>
      <p:pic>
        <p:nvPicPr>
          <p:cNvPr id="6" name="Picture 5">
            <a:extLst>
              <a:ext uri="{FF2B5EF4-FFF2-40B4-BE49-F238E27FC236}">
                <a16:creationId xmlns:a16="http://schemas.microsoft.com/office/drawing/2014/main" id="{0055DEB4-8FBD-4DB2-8F27-A1F35AEE3C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23845" y="3871404"/>
            <a:ext cx="3477276" cy="1575900"/>
          </a:xfrm>
          <a:prstGeom prst="rect">
            <a:avLst/>
          </a:prstGeom>
        </p:spPr>
      </p:pic>
      <p:pic>
        <p:nvPicPr>
          <p:cNvPr id="7" name="Picture 6" descr="A screen shot of a person&#10;&#10;Description automatically generated">
            <a:extLst>
              <a:ext uri="{FF2B5EF4-FFF2-40B4-BE49-F238E27FC236}">
                <a16:creationId xmlns:a16="http://schemas.microsoft.com/office/drawing/2014/main" id="{6014195D-5448-4E08-B3B4-42B6B183D7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75501" y="3147943"/>
            <a:ext cx="2805438" cy="1272217"/>
          </a:xfrm>
          <a:prstGeom prst="rect">
            <a:avLst/>
          </a:prstGeom>
        </p:spPr>
      </p:pic>
    </p:spTree>
    <p:extLst>
      <p:ext uri="{BB962C8B-B14F-4D97-AF65-F5344CB8AC3E}">
        <p14:creationId xmlns:p14="http://schemas.microsoft.com/office/powerpoint/2010/main" val="2995130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914400"/>
            <a:ext cx="6152270" cy="646331"/>
          </a:xfrm>
          <a:prstGeom prst="rect">
            <a:avLst/>
          </a:prstGeom>
          <a:noFill/>
        </p:spPr>
        <p:txBody>
          <a:bodyPr wrap="none" rtlCol="0">
            <a:spAutoFit/>
          </a:bodyPr>
          <a:lstStyle/>
          <a:p>
            <a:r>
              <a:rPr lang="en-US" sz="3600" b="1" dirty="0"/>
              <a:t>BUILD A QUESTION GUIDE </a:t>
            </a:r>
            <a:endParaRPr lang="en-US" sz="3600" dirty="0"/>
          </a:p>
        </p:txBody>
      </p:sp>
      <p:sp>
        <p:nvSpPr>
          <p:cNvPr id="3" name="Rounded Rectangle 2"/>
          <p:cNvSpPr/>
          <p:nvPr/>
        </p:nvSpPr>
        <p:spPr>
          <a:xfrm>
            <a:off x="457200" y="1828800"/>
            <a:ext cx="4114800" cy="44958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en-US" sz="1200" i="1" dirty="0"/>
          </a:p>
          <a:p>
            <a:endParaRPr lang="en-US" sz="1200" i="1" dirty="0"/>
          </a:p>
          <a:p>
            <a:endParaRPr lang="en-US" sz="1200" i="1" dirty="0"/>
          </a:p>
          <a:p>
            <a:endParaRPr lang="en-US" sz="1200" i="1"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Ask how they are doing then introduce themselves</a:t>
            </a:r>
          </a:p>
          <a:p>
            <a:pPr marL="285750" indent="-285750">
              <a:buFont typeface="Arial" panose="020B0604020202020204" pitchFamily="34" charset="0"/>
              <a:buChar char="•"/>
            </a:pPr>
            <a:r>
              <a:rPr lang="en-US" sz="1200" i="1" dirty="0"/>
              <a:t> </a:t>
            </a:r>
            <a:r>
              <a:rPr lang="en-US" sz="1600" dirty="0"/>
              <a:t>Their business background, how it started and how currently is.</a:t>
            </a:r>
          </a:p>
          <a:p>
            <a:pPr marL="285750" indent="-285750">
              <a:buFont typeface="Arial" panose="020B0604020202020204" pitchFamily="34" charset="0"/>
              <a:buChar char="•"/>
            </a:pPr>
            <a:r>
              <a:rPr lang="en-US" sz="1600" dirty="0"/>
              <a:t>How they do their promotion, how do they track their order</a:t>
            </a:r>
          </a:p>
          <a:p>
            <a:pPr marL="285750" indent="-285750">
              <a:buFont typeface="Arial" panose="020B0604020202020204" pitchFamily="34" charset="0"/>
              <a:buChar char="•"/>
            </a:pPr>
            <a:r>
              <a:rPr lang="en-US" sz="1600" dirty="0"/>
              <a:t>How many average order per day</a:t>
            </a:r>
          </a:p>
          <a:p>
            <a:pPr marL="285750" indent="-285750">
              <a:buFont typeface="Arial" panose="020B0604020202020204" pitchFamily="34" charset="0"/>
              <a:buChar char="•"/>
            </a:pPr>
            <a:r>
              <a:rPr lang="en-US" sz="1600" dirty="0"/>
              <a:t>What are the challenges that they faced through their business?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dirty="0"/>
          </a:p>
          <a:p>
            <a:r>
              <a:rPr lang="en-US" b="1" dirty="0"/>
              <a:t> </a:t>
            </a:r>
            <a:endParaRPr lang="en-US" dirty="0"/>
          </a:p>
          <a:p>
            <a:pPr algn="ctr"/>
            <a:endParaRPr lang="en-US" dirty="0"/>
          </a:p>
        </p:txBody>
      </p:sp>
      <p:sp>
        <p:nvSpPr>
          <p:cNvPr id="5" name="Rounded Rectangle 4"/>
          <p:cNvSpPr/>
          <p:nvPr/>
        </p:nvSpPr>
        <p:spPr>
          <a:xfrm>
            <a:off x="4800600" y="1905000"/>
            <a:ext cx="4114800" cy="44958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endParaRPr lang="en-US" sz="1200" i="1" dirty="0"/>
          </a:p>
          <a:p>
            <a:pPr marL="285750" indent="-285750">
              <a:buFont typeface="Arial" panose="020B0604020202020204" pitchFamily="34" charset="0"/>
              <a:buChar char="•"/>
            </a:pPr>
            <a:r>
              <a:rPr lang="en-US" sz="1600" dirty="0"/>
              <a:t>Ask their knowledge about the current available food delivery apps and what is their thought about that apps.</a:t>
            </a:r>
          </a:p>
          <a:p>
            <a:pPr marL="285750" indent="-285750">
              <a:buFont typeface="Arial" panose="020B0604020202020204" pitchFamily="34" charset="0"/>
              <a:buChar char="•"/>
            </a:pPr>
            <a:r>
              <a:rPr lang="en-US" sz="1600" dirty="0"/>
              <a:t>What are their hopes, dreams about future entrepreneur?</a:t>
            </a:r>
          </a:p>
          <a:p>
            <a:pPr marL="285750" indent="-285750">
              <a:buFont typeface="Arial" panose="020B0604020202020204" pitchFamily="34" charset="0"/>
              <a:buChar char="•"/>
            </a:pPr>
            <a:r>
              <a:rPr lang="en-US" sz="1600" dirty="0"/>
              <a:t>Any thought of having apps for them? Explain about our planned apps and ask their opinion whether it will be helpful or not</a:t>
            </a:r>
          </a:p>
          <a:p>
            <a:endParaRPr lang="en-US" sz="1600" dirty="0"/>
          </a:p>
          <a:p>
            <a:r>
              <a:rPr lang="en-US" b="1" dirty="0"/>
              <a:t> </a:t>
            </a:r>
            <a:endParaRPr lang="en-US" dirty="0"/>
          </a:p>
          <a:p>
            <a:pPr algn="ctr"/>
            <a:endParaRPr lang="en-US" dirty="0"/>
          </a:p>
        </p:txBody>
      </p:sp>
    </p:spTree>
    <p:extLst>
      <p:ext uri="{BB962C8B-B14F-4D97-AF65-F5344CB8AC3E}">
        <p14:creationId xmlns:p14="http://schemas.microsoft.com/office/powerpoint/2010/main" val="656637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990600"/>
            <a:ext cx="6665557" cy="646331"/>
          </a:xfrm>
          <a:prstGeom prst="rect">
            <a:avLst/>
          </a:prstGeom>
          <a:noFill/>
        </p:spPr>
        <p:txBody>
          <a:bodyPr wrap="none" rtlCol="0">
            <a:spAutoFit/>
          </a:bodyPr>
          <a:lstStyle/>
          <a:p>
            <a:r>
              <a:rPr lang="en-US" sz="3600" b="1" dirty="0"/>
              <a:t>CONDUCT YOUR RESEARCH</a:t>
            </a:r>
            <a:endParaRPr lang="en-US" sz="3600" dirty="0"/>
          </a:p>
        </p:txBody>
      </p:sp>
      <p:sp>
        <p:nvSpPr>
          <p:cNvPr id="3" name="Rounded Rectangle 2"/>
          <p:cNvSpPr/>
          <p:nvPr/>
        </p:nvSpPr>
        <p:spPr>
          <a:xfrm>
            <a:off x="381000" y="1828800"/>
            <a:ext cx="8153400" cy="44958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342900" indent="-342900">
              <a:buFont typeface="+mj-lt"/>
              <a:buAutoNum type="arabicPeriod"/>
            </a:pPr>
            <a:r>
              <a:rPr lang="en-US" sz="2000" dirty="0"/>
              <a:t>Result of Interview Session</a:t>
            </a:r>
          </a:p>
          <a:p>
            <a:pPr marL="342900" indent="-342900">
              <a:buFont typeface="+mj-lt"/>
              <a:buAutoNum type="arabicPeriod"/>
            </a:pPr>
            <a:r>
              <a:rPr lang="en-US" sz="2000" dirty="0"/>
              <a:t>Result of Observation of the people at the location</a:t>
            </a:r>
          </a:p>
          <a:p>
            <a:pPr marL="342900" indent="-342900">
              <a:buFont typeface="+mj-lt"/>
              <a:buAutoNum type="arabicPeriod"/>
            </a:pPr>
            <a:r>
              <a:rPr lang="en-US" sz="2000" dirty="0"/>
              <a:t>Sketch your Empathy and Sympathy</a:t>
            </a:r>
          </a:p>
          <a:p>
            <a:pPr marL="342900" indent="-342900">
              <a:buFont typeface="+mj-lt"/>
              <a:buAutoNum type="arabicPeriod"/>
            </a:pPr>
            <a:r>
              <a:rPr lang="en-US" sz="2000" dirty="0"/>
              <a:t>Note &amp; Photo of your observation </a:t>
            </a:r>
          </a:p>
        </p:txBody>
      </p:sp>
    </p:spTree>
    <p:extLst>
      <p:ext uri="{BB962C8B-B14F-4D97-AF65-F5344CB8AC3E}">
        <p14:creationId xmlns:p14="http://schemas.microsoft.com/office/powerpoint/2010/main" val="3896642898"/>
      </p:ext>
    </p:extLst>
  </p:cSld>
  <p:clrMapOvr>
    <a:masterClrMapping/>
  </p:clrMapOvr>
</p:sld>
</file>

<file path=ppt/theme/theme1.xml><?xml version="1.0" encoding="utf-8"?>
<a:theme xmlns:a="http://schemas.openxmlformats.org/drawingml/2006/main" name="Slide Rasmi UTM 2015 tagline english">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TotalTime>
  <Words>765</Words>
  <Application>Microsoft Office PowerPoint</Application>
  <PresentationFormat>On-screen Show (4:3)</PresentationFormat>
  <Paragraphs>99</Paragraphs>
  <Slides>18</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18</vt:i4>
      </vt:variant>
    </vt:vector>
  </HeadingPairs>
  <TitlesOfParts>
    <vt:vector size="23" baseType="lpstr">
      <vt:lpstr>Arial</vt:lpstr>
      <vt:lpstr>Calibri</vt:lpstr>
      <vt:lpstr>Calibri Light</vt:lpstr>
      <vt:lpstr>Slide Rasmi UTM 2015 tagline english</vt:lpstr>
      <vt:lpstr>Theme1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dc:creator>
  <cp:lastModifiedBy>office</cp:lastModifiedBy>
  <cp:revision>21</cp:revision>
  <dcterms:created xsi:type="dcterms:W3CDTF">2020-11-07T12:07:52Z</dcterms:created>
  <dcterms:modified xsi:type="dcterms:W3CDTF">2020-11-07T16:43:10Z</dcterms:modified>
</cp:coreProperties>
</file>